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embeddedFontLst>
    <p:embeddedFont>
      <p:font typeface="Dosis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Lato Light"/>
      <p:regular r:id="rId28"/>
      <p:bold r:id="rId29"/>
      <p:italic r:id="rId30"/>
      <p:boldItalic r:id="rId31"/>
    </p:embeddedFont>
    <p:embeddedFont>
      <p:font typeface="Dosis ExtraLight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Dosis-regular.fntdata"/><Relationship Id="rId21" Type="http://schemas.openxmlformats.org/officeDocument/2006/relationships/slide" Target="slides/slide17.xml"/><Relationship Id="rId24" Type="http://schemas.openxmlformats.org/officeDocument/2006/relationships/font" Target="fonts/Lato-regular.fntdata"/><Relationship Id="rId23" Type="http://schemas.openxmlformats.org/officeDocument/2006/relationships/font" Target="fonts/Dosi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LatoLight-regular.fntdata"/><Relationship Id="rId27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Ligh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Light-boldItalic.fntdata"/><Relationship Id="rId30" Type="http://schemas.openxmlformats.org/officeDocument/2006/relationships/font" Target="fonts/LatoLight-italic.fntdata"/><Relationship Id="rId11" Type="http://schemas.openxmlformats.org/officeDocument/2006/relationships/slide" Target="slides/slide7.xml"/><Relationship Id="rId33" Type="http://schemas.openxmlformats.org/officeDocument/2006/relationships/font" Target="fonts/DosisExtraLight-bold.fntdata"/><Relationship Id="rId10" Type="http://schemas.openxmlformats.org/officeDocument/2006/relationships/slide" Target="slides/slide6.xml"/><Relationship Id="rId32" Type="http://schemas.openxmlformats.org/officeDocument/2006/relationships/font" Target="fonts/DosisExtraLight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36d32896f_0_1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36d32896f_0_1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936d32896f_0_1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96450c1fde_1_3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96450c1fde_1_3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96450c1fde_1_30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96450c1fde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96450c1fde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Setas para baixo -&gt; merge-back, rebase</a:t>
            </a:r>
            <a:br>
              <a:rPr lang="en-US"/>
            </a:br>
            <a:r>
              <a:rPr lang="en-US"/>
              <a:t>Setas para cima -&gt; PR/MR</a:t>
            </a:r>
            <a:endParaRPr/>
          </a:p>
        </p:txBody>
      </p:sp>
      <p:sp>
        <p:nvSpPr>
          <p:cNvPr id="344" name="Google Shape;344;g96450c1fde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93f10ec9b0_0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93f10ec9b0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Comentar sobre estatégias de deploy - hotfix atualizando o versionamento 1.0.X</a:t>
            </a:r>
            <a:br>
              <a:rPr lang="en-US"/>
            </a:br>
            <a:r>
              <a:rPr lang="en-US"/>
              <a:t>Benefícios do versionamento com o gitflow - devs novos e experientes</a:t>
            </a:r>
            <a:endParaRPr/>
          </a:p>
        </p:txBody>
      </p:sp>
      <p:sp>
        <p:nvSpPr>
          <p:cNvPr id="411" name="Google Shape;411;g93f10ec9b0_0_6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96450c1fde_1_3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4" name="Google Shape;484;g96450c1fde_1_3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g96450c1fde_1_3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96450c1fde_1_5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7" name="Google Shape;497;g96450c1fde_1_5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g96450c1fde_1_5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9543b68f2e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8" name="Google Shape;508;g9543b68f2e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g9543b68f2e_0_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9543b68f2e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9" name="Google Shape;519;g9543b68f2e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g9543b68f2e_0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6450c1fde_1_4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g96450c1fde_1_4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96450c1fde_1_4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96450c1fde_1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g96450c1fde_1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96450c1fde_1_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96450c1fde_1_2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96450c1fde_1_2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96450c1fde_1_2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6450c1fde_1_2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6450c1fde_1_2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96450c1fde_1_2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6450c1fde_1_5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6450c1fde_1_5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Segurança - policies na branch master - espelhando o que há em PRD, CI/CD correto - aprovadores específicos</a:t>
            </a:r>
            <a:endParaRPr/>
          </a:p>
        </p:txBody>
      </p:sp>
      <p:sp>
        <p:nvSpPr>
          <p:cNvPr id="171" name="Google Shape;171;g96450c1fde_1_5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96450c1fde_1_2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g96450c1fde_1_2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96450c1fde_1_27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936d32896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936d32896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936d32896f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96450c1fde_1_2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96450c1fde_1_2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96450c1fde_1_2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up 2020">
  <p:cSld name="TITLE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-8500" y="-8500"/>
            <a:ext cx="12192000" cy="6858000"/>
          </a:xfrm>
          <a:prstGeom prst="rect">
            <a:avLst/>
          </a:prstGeom>
          <a:gradFill>
            <a:gsLst>
              <a:gs pos="0">
                <a:srgbClr val="0C3253"/>
              </a:gs>
              <a:gs pos="100000">
                <a:srgbClr val="071A50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2">
            <a:alphaModFix amt="14000"/>
          </a:blip>
          <a:srcRect b="26715" l="372" r="1655" t="747"/>
          <a:stretch/>
        </p:blipFill>
        <p:spPr>
          <a:xfrm>
            <a:off x="-85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cxnSp>
        <p:nvCxnSpPr>
          <p:cNvPr id="59" name="Google Shape;59;p13"/>
          <p:cNvCxnSpPr>
            <a:stCxn id="58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0" name="Google Shape;6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>
            <p:ph type="ctrTitle"/>
          </p:nvPr>
        </p:nvSpPr>
        <p:spPr>
          <a:xfrm>
            <a:off x="2037325" y="1631700"/>
            <a:ext cx="75468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Dosis"/>
              <a:buNone/>
              <a:defRPr sz="85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 1 1">
  <p:cSld name="OBJECT_WITH_CAPTION_TEXT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64" name="Google Shape;64;p14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cxnSp>
        <p:nvCxnSpPr>
          <p:cNvPr id="65" name="Google Shape;65;p14"/>
          <p:cNvCxnSpPr>
            <a:stCxn id="64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6" name="Google Shape;6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TITLE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10903175" y="-8500"/>
            <a:ext cx="1280100" cy="6858000"/>
          </a:xfrm>
          <a:prstGeom prst="rect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12069700" y="-25"/>
            <a:ext cx="121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re de slide">
  <p:cSld name="SECTION_HEADER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2">
            <a:alphaModFix/>
          </a:blip>
          <a:srcRect b="0" l="7300" r="7309" t="0"/>
          <a:stretch/>
        </p:blipFill>
        <p:spPr>
          <a:xfrm rot="10800000">
            <a:off x="1293682" y="0"/>
            <a:ext cx="482153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9285400" y="649290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Dosis"/>
                <a:ea typeface="Dosis"/>
                <a:cs typeface="Dosis"/>
                <a:sym typeface="Dosis"/>
              </a:rPr>
              <a:t>‹#›</a:t>
            </a:fld>
            <a:endParaRPr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4" name="Google Shape;74;p16"/>
          <p:cNvSpPr/>
          <p:nvPr/>
        </p:nvSpPr>
        <p:spPr>
          <a:xfrm flipH="1">
            <a:off x="1742800" y="4713100"/>
            <a:ext cx="10440600" cy="2136300"/>
          </a:xfrm>
          <a:prstGeom prst="round1Rect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/>
          <p:nvPr/>
        </p:nvSpPr>
        <p:spPr>
          <a:xfrm>
            <a:off x="8306750" y="-25"/>
            <a:ext cx="38853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76" name="Google Shape;76;p16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cxnSp>
        <p:nvCxnSpPr>
          <p:cNvPr id="77" name="Google Shape;77;p16"/>
          <p:cNvCxnSpPr>
            <a:stCxn id="76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1666600" y="3924850"/>
            <a:ext cx="4410000" cy="3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0AD47"/>
              </a:buClr>
              <a:buSzPts val="3000"/>
              <a:buFont typeface="Dosis ExtraLight"/>
              <a:buNone/>
              <a:defRPr sz="3000">
                <a:solidFill>
                  <a:srgbClr val="70AD47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Dosis ExtraLight"/>
              <a:buNone/>
              <a:defRPr sz="20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indent="-228600" lvl="2" marL="1371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Dosis ExtraLight"/>
              <a:buNone/>
              <a:defRPr sz="18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indent="-228600" lvl="3" marL="18288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indent="-228600" lvl="4" marL="22860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indent="-228600" lvl="5" marL="27432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indent="-228600" lvl="6" marL="3200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indent="-228600" lvl="7" marL="3657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indent="-228600" lvl="8" marL="4114800" rtl="0" algn="l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type="title"/>
          </p:nvPr>
        </p:nvSpPr>
        <p:spPr>
          <a:xfrm>
            <a:off x="1896400" y="1072150"/>
            <a:ext cx="82887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osis"/>
              <a:buNone/>
              <a:defRPr b="1" sz="6000"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492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indent="-3492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indent="-3492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indent="-3492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indent="-3492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indent="-3492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indent="-3492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indent="-3492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3.gif"/><Relationship Id="rId5" Type="http://schemas.openxmlformats.org/officeDocument/2006/relationships/image" Target="../media/image11.png"/><Relationship Id="rId6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gif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gif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nvie.com/posts/a-successful-git-branching-model/" TargetMode="External"/><Relationship Id="rId4" Type="http://schemas.openxmlformats.org/officeDocument/2006/relationships/hyperlink" Target="https://about.gitlab.com/blog/2014/09/29/gitlab-flow/" TargetMode="External"/><Relationship Id="rId5" Type="http://schemas.openxmlformats.org/officeDocument/2006/relationships/hyperlink" Target="https://docs.gitlab.com/ee/topics/gitlab_flow.html" TargetMode="External"/><Relationship Id="rId6" Type="http://schemas.openxmlformats.org/officeDocument/2006/relationships/hyperlink" Target="http://lanziani.com/slides/gitflow/" TargetMode="External"/><Relationship Id="rId7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nvie.com/posts/a-successful-git-branching-model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>
          <a:xfrm>
            <a:off x="2037325" y="1631700"/>
            <a:ext cx="75468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Chapter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70AD47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Git-Flow</a:t>
            </a:r>
            <a:endParaRPr sz="8500">
              <a:solidFill>
                <a:srgbClr val="70AD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Google Shape;87;p17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cxnSp>
        <p:nvCxnSpPr>
          <p:cNvPr id="88" name="Google Shape;88;p17"/>
          <p:cNvCxnSpPr>
            <a:stCxn id="87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7"/>
          <p:cNvSpPr txBox="1"/>
          <p:nvPr/>
        </p:nvSpPr>
        <p:spPr>
          <a:xfrm rot="-5399755">
            <a:off x="-1595428" y="3128975"/>
            <a:ext cx="4214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Chapter - GIT Flow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1" name="Google Shape;271;p26"/>
          <p:cNvCxnSpPr/>
          <p:nvPr/>
        </p:nvCxnSpPr>
        <p:spPr>
          <a:xfrm>
            <a:off x="1777850" y="1254388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2" name="Google Shape;272;p26"/>
          <p:cNvCxnSpPr/>
          <p:nvPr/>
        </p:nvCxnSpPr>
        <p:spPr>
          <a:xfrm>
            <a:off x="1777850" y="2460163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3" name="Google Shape;273;p26"/>
          <p:cNvCxnSpPr/>
          <p:nvPr/>
        </p:nvCxnSpPr>
        <p:spPr>
          <a:xfrm>
            <a:off x="1771738" y="3497475"/>
            <a:ext cx="9982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4" name="Google Shape;274;p26"/>
          <p:cNvCxnSpPr/>
          <p:nvPr/>
        </p:nvCxnSpPr>
        <p:spPr>
          <a:xfrm>
            <a:off x="1777850" y="4389663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5" name="Google Shape;275;p26"/>
          <p:cNvSpPr txBox="1"/>
          <p:nvPr/>
        </p:nvSpPr>
        <p:spPr>
          <a:xfrm>
            <a:off x="571338" y="789863"/>
            <a:ext cx="11430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master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26"/>
          <p:cNvSpPr txBox="1"/>
          <p:nvPr/>
        </p:nvSpPr>
        <p:spPr>
          <a:xfrm>
            <a:off x="571338" y="1603663"/>
            <a:ext cx="15051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release candidate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6"/>
          <p:cNvSpPr txBox="1"/>
          <p:nvPr/>
        </p:nvSpPr>
        <p:spPr>
          <a:xfrm>
            <a:off x="571338" y="2953550"/>
            <a:ext cx="1314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develop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8" name="Google Shape;278;p26"/>
          <p:cNvSpPr txBox="1"/>
          <p:nvPr/>
        </p:nvSpPr>
        <p:spPr>
          <a:xfrm>
            <a:off x="571338" y="3834313"/>
            <a:ext cx="1505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feature-x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79" name="Google Shape;279;p26"/>
          <p:cNvCxnSpPr/>
          <p:nvPr/>
        </p:nvCxnSpPr>
        <p:spPr>
          <a:xfrm>
            <a:off x="1777850" y="5351688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0" name="Google Shape;280;p26"/>
          <p:cNvSpPr txBox="1"/>
          <p:nvPr/>
        </p:nvSpPr>
        <p:spPr>
          <a:xfrm>
            <a:off x="571338" y="4796338"/>
            <a:ext cx="1505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feature-y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p26"/>
          <p:cNvSpPr/>
          <p:nvPr/>
        </p:nvSpPr>
        <p:spPr>
          <a:xfrm>
            <a:off x="2099650" y="1111588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82" name="Google Shape;282;p26"/>
          <p:cNvSpPr/>
          <p:nvPr/>
        </p:nvSpPr>
        <p:spPr>
          <a:xfrm>
            <a:off x="1777850" y="1121038"/>
            <a:ext cx="285600" cy="266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6"/>
          <p:cNvSpPr/>
          <p:nvPr/>
        </p:nvSpPr>
        <p:spPr>
          <a:xfrm>
            <a:off x="1899700" y="605000"/>
            <a:ext cx="990300" cy="3810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início</a:t>
            </a:r>
            <a:br>
              <a:rPr b="1" lang="en-US">
                <a:latin typeface="Lato"/>
                <a:ea typeface="Lato"/>
                <a:cs typeface="Lato"/>
                <a:sym typeface="Lato"/>
              </a:rPr>
            </a:br>
            <a:r>
              <a:rPr b="1" lang="en-US">
                <a:latin typeface="Lato"/>
                <a:ea typeface="Lato"/>
                <a:cs typeface="Lato"/>
                <a:sym typeface="Lato"/>
              </a:rPr>
              <a:t>tag 1.0.0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Google Shape;284;p26"/>
          <p:cNvSpPr/>
          <p:nvPr/>
        </p:nvSpPr>
        <p:spPr>
          <a:xfrm>
            <a:off x="2252000" y="3354663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85" name="Google Shape;285;p26"/>
          <p:cNvCxnSpPr>
            <a:stCxn id="281" idx="4"/>
            <a:endCxn id="284" idx="0"/>
          </p:cNvCxnSpPr>
          <p:nvPr/>
        </p:nvCxnSpPr>
        <p:spPr>
          <a:xfrm>
            <a:off x="2242450" y="1397188"/>
            <a:ext cx="152400" cy="195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6" name="Google Shape;286;p26"/>
          <p:cNvCxnSpPr/>
          <p:nvPr/>
        </p:nvCxnSpPr>
        <p:spPr>
          <a:xfrm>
            <a:off x="10172650" y="5859038"/>
            <a:ext cx="158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triangle"/>
          </a:ln>
        </p:spPr>
      </p:cxnSp>
      <p:sp>
        <p:nvSpPr>
          <p:cNvPr id="287" name="Google Shape;287;p26"/>
          <p:cNvSpPr txBox="1"/>
          <p:nvPr/>
        </p:nvSpPr>
        <p:spPr>
          <a:xfrm>
            <a:off x="10201025" y="5859038"/>
            <a:ext cx="11430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tempo</a:t>
            </a:r>
            <a:endParaRPr i="1" sz="2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26"/>
          <p:cNvSpPr/>
          <p:nvPr/>
        </p:nvSpPr>
        <p:spPr>
          <a:xfrm>
            <a:off x="2677700" y="5208900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89" name="Google Shape;289;p26"/>
          <p:cNvCxnSpPr>
            <a:stCxn id="284" idx="4"/>
            <a:endCxn id="288" idx="0"/>
          </p:cNvCxnSpPr>
          <p:nvPr/>
        </p:nvCxnSpPr>
        <p:spPr>
          <a:xfrm>
            <a:off x="2394800" y="3640263"/>
            <a:ext cx="425700" cy="156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0" name="Google Shape;290;p26"/>
          <p:cNvSpPr/>
          <p:nvPr/>
        </p:nvSpPr>
        <p:spPr>
          <a:xfrm>
            <a:off x="3107025" y="4246863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91" name="Google Shape;291;p26"/>
          <p:cNvCxnSpPr>
            <a:stCxn id="284" idx="5"/>
            <a:endCxn id="290" idx="1"/>
          </p:cNvCxnSpPr>
          <p:nvPr/>
        </p:nvCxnSpPr>
        <p:spPr>
          <a:xfrm>
            <a:off x="2495775" y="3598437"/>
            <a:ext cx="653100" cy="69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2" name="Google Shape;292;p26"/>
          <p:cNvSpPr/>
          <p:nvPr/>
        </p:nvSpPr>
        <p:spPr>
          <a:xfrm>
            <a:off x="4424713" y="3354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93" name="Google Shape;293;p26"/>
          <p:cNvCxnSpPr>
            <a:stCxn id="290" idx="7"/>
            <a:endCxn id="292" idx="3"/>
          </p:cNvCxnSpPr>
          <p:nvPr/>
        </p:nvCxnSpPr>
        <p:spPr>
          <a:xfrm flipH="1" rot="10800000">
            <a:off x="3350800" y="3598388"/>
            <a:ext cx="1115700" cy="69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4" name="Google Shape;294;p26"/>
          <p:cNvSpPr/>
          <p:nvPr/>
        </p:nvSpPr>
        <p:spPr>
          <a:xfrm>
            <a:off x="5113163" y="2317375"/>
            <a:ext cx="285600" cy="2856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95" name="Google Shape;295;p26"/>
          <p:cNvCxnSpPr>
            <a:stCxn id="292" idx="7"/>
            <a:endCxn id="294" idx="3"/>
          </p:cNvCxnSpPr>
          <p:nvPr/>
        </p:nvCxnSpPr>
        <p:spPr>
          <a:xfrm flipH="1" rot="10800000">
            <a:off x="4668487" y="2561000"/>
            <a:ext cx="486600" cy="83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6" name="Google Shape;296;p26"/>
          <p:cNvSpPr txBox="1"/>
          <p:nvPr/>
        </p:nvSpPr>
        <p:spPr>
          <a:xfrm>
            <a:off x="4857850" y="1860100"/>
            <a:ext cx="1143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7" name="Google Shape;297;p26"/>
          <p:cNvCxnSpPr>
            <a:stCxn id="294" idx="7"/>
            <a:endCxn id="298" idx="1"/>
          </p:cNvCxnSpPr>
          <p:nvPr/>
        </p:nvCxnSpPr>
        <p:spPr>
          <a:xfrm flipH="1" rot="10800000">
            <a:off x="5356937" y="1723800"/>
            <a:ext cx="458400" cy="63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9" name="Google Shape;299;p26"/>
          <p:cNvSpPr/>
          <p:nvPr/>
        </p:nvSpPr>
        <p:spPr>
          <a:xfrm>
            <a:off x="4300975" y="1765225"/>
            <a:ext cx="990300" cy="381000"/>
          </a:xfrm>
          <a:prstGeom prst="wedgeRectCallout">
            <a:avLst>
              <a:gd fmla="val 42603" name="adj1"/>
              <a:gd fmla="val 7671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rc-1.1.0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0" name="Google Shape;3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250" y="4247375"/>
            <a:ext cx="320100" cy="32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6"/>
          <p:cNvSpPr txBox="1"/>
          <p:nvPr/>
        </p:nvSpPr>
        <p:spPr>
          <a:xfrm>
            <a:off x="400450" y="4415350"/>
            <a:ext cx="875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Gabriel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2" name="Google Shape;30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250" y="5269150"/>
            <a:ext cx="320100" cy="32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6"/>
          <p:cNvSpPr/>
          <p:nvPr/>
        </p:nvSpPr>
        <p:spPr>
          <a:xfrm>
            <a:off x="6740200" y="3354675"/>
            <a:ext cx="285600" cy="2856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04" name="Google Shape;304;p26"/>
          <p:cNvCxnSpPr>
            <a:stCxn id="292" idx="6"/>
            <a:endCxn id="303" idx="2"/>
          </p:cNvCxnSpPr>
          <p:nvPr/>
        </p:nvCxnSpPr>
        <p:spPr>
          <a:xfrm>
            <a:off x="4710313" y="3497475"/>
            <a:ext cx="202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5" name="Google Shape;305;p26"/>
          <p:cNvSpPr/>
          <p:nvPr/>
        </p:nvSpPr>
        <p:spPr>
          <a:xfrm>
            <a:off x="8039300" y="3354675"/>
            <a:ext cx="285600" cy="2856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06" name="Google Shape;306;p26"/>
          <p:cNvCxnSpPr>
            <a:stCxn id="303" idx="6"/>
            <a:endCxn id="305" idx="2"/>
          </p:cNvCxnSpPr>
          <p:nvPr/>
        </p:nvCxnSpPr>
        <p:spPr>
          <a:xfrm>
            <a:off x="7025800" y="3497475"/>
            <a:ext cx="101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7" name="Google Shape;307;p26"/>
          <p:cNvSpPr/>
          <p:nvPr/>
        </p:nvSpPr>
        <p:spPr>
          <a:xfrm>
            <a:off x="7660150" y="5208900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08" name="Google Shape;308;p26"/>
          <p:cNvCxnSpPr>
            <a:stCxn id="288" idx="6"/>
            <a:endCxn id="307" idx="2"/>
          </p:cNvCxnSpPr>
          <p:nvPr/>
        </p:nvCxnSpPr>
        <p:spPr>
          <a:xfrm>
            <a:off x="2963300" y="5351700"/>
            <a:ext cx="469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9" name="Google Shape;309;p26"/>
          <p:cNvCxnSpPr>
            <a:stCxn id="307" idx="0"/>
            <a:endCxn id="305" idx="4"/>
          </p:cNvCxnSpPr>
          <p:nvPr/>
        </p:nvCxnSpPr>
        <p:spPr>
          <a:xfrm flipH="1" rot="10800000">
            <a:off x="7802950" y="3640200"/>
            <a:ext cx="379200" cy="156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0" name="Google Shape;310;p26"/>
          <p:cNvSpPr/>
          <p:nvPr/>
        </p:nvSpPr>
        <p:spPr>
          <a:xfrm>
            <a:off x="8689150" y="2319675"/>
            <a:ext cx="285600" cy="2856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11" name="Google Shape;311;p26"/>
          <p:cNvCxnSpPr>
            <a:stCxn id="305" idx="7"/>
            <a:endCxn id="310" idx="3"/>
          </p:cNvCxnSpPr>
          <p:nvPr/>
        </p:nvCxnSpPr>
        <p:spPr>
          <a:xfrm flipH="1" rot="10800000">
            <a:off x="8283075" y="2563400"/>
            <a:ext cx="447900" cy="83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2" name="Google Shape;312;p26"/>
          <p:cNvSpPr/>
          <p:nvPr/>
        </p:nvSpPr>
        <p:spPr>
          <a:xfrm>
            <a:off x="7941500" y="1765225"/>
            <a:ext cx="990300" cy="381000"/>
          </a:xfrm>
          <a:prstGeom prst="wedgeRectCallout">
            <a:avLst>
              <a:gd fmla="val 40664" name="adj1"/>
              <a:gd fmla="val 7671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rc-1.2.0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3" name="Google Shape;313;p26"/>
          <p:cNvSpPr/>
          <p:nvPr/>
        </p:nvSpPr>
        <p:spPr>
          <a:xfrm>
            <a:off x="9898750" y="1111588"/>
            <a:ext cx="285600" cy="285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14" name="Google Shape;314;p26"/>
          <p:cNvSpPr/>
          <p:nvPr/>
        </p:nvSpPr>
        <p:spPr>
          <a:xfrm>
            <a:off x="9791650" y="605000"/>
            <a:ext cx="777300" cy="3810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1.2.0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5" name="Google Shape;315;p26"/>
          <p:cNvCxnSpPr>
            <a:stCxn id="310" idx="7"/>
            <a:endCxn id="313" idx="3"/>
          </p:cNvCxnSpPr>
          <p:nvPr/>
        </p:nvCxnSpPr>
        <p:spPr>
          <a:xfrm flipH="1" rot="10800000">
            <a:off x="8932925" y="1355300"/>
            <a:ext cx="1007700" cy="100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6" name="Google Shape;316;p26"/>
          <p:cNvSpPr/>
          <p:nvPr/>
        </p:nvSpPr>
        <p:spPr>
          <a:xfrm>
            <a:off x="5113163" y="2319675"/>
            <a:ext cx="285600" cy="285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317" name="Google Shape;31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26225" y="761425"/>
            <a:ext cx="1314600" cy="9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15450" y="1397192"/>
            <a:ext cx="653100" cy="65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6"/>
          <p:cNvSpPr/>
          <p:nvPr/>
        </p:nvSpPr>
        <p:spPr>
          <a:xfrm>
            <a:off x="4424638" y="3354675"/>
            <a:ext cx="285600" cy="285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19" name="Google Shape;319;p26"/>
          <p:cNvSpPr/>
          <p:nvPr/>
        </p:nvSpPr>
        <p:spPr>
          <a:xfrm>
            <a:off x="8974750" y="2788325"/>
            <a:ext cx="1314600" cy="381000"/>
          </a:xfrm>
          <a:prstGeom prst="wedgeRectCallout">
            <a:avLst>
              <a:gd fmla="val -79390" name="adj1"/>
              <a:gd fmla="val 2629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features x e y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0" name="Google Shape;320;p26"/>
          <p:cNvPicPr preferRelativeResize="0"/>
          <p:nvPr/>
        </p:nvPicPr>
        <p:blipFill>
          <a:blip r:embed="rId6">
            <a:alphaModFix amt="44000"/>
          </a:blip>
          <a:stretch>
            <a:fillRect/>
          </a:stretch>
        </p:blipFill>
        <p:spPr>
          <a:xfrm>
            <a:off x="91750" y="108671"/>
            <a:ext cx="1013400" cy="605003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6"/>
          <p:cNvSpPr txBox="1"/>
          <p:nvPr/>
        </p:nvSpPr>
        <p:spPr>
          <a:xfrm rot="254">
            <a:off x="-43095" y="6366278"/>
            <a:ext cx="121920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3. O problema</a:t>
            </a: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2" name="Google Shape;322;p26"/>
          <p:cNvSpPr txBox="1"/>
          <p:nvPr/>
        </p:nvSpPr>
        <p:spPr>
          <a:xfrm>
            <a:off x="400450" y="5466775"/>
            <a:ext cx="875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Gustavo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6"/>
          <p:cNvSpPr txBox="1"/>
          <p:nvPr/>
        </p:nvSpPr>
        <p:spPr>
          <a:xfrm>
            <a:off x="400450" y="6113600"/>
            <a:ext cx="12729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merge-back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rebase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4" name="Google Shape;324;p26"/>
          <p:cNvCxnSpPr/>
          <p:nvPr/>
        </p:nvCxnSpPr>
        <p:spPr>
          <a:xfrm>
            <a:off x="290825" y="6149225"/>
            <a:ext cx="109500" cy="60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5" name="Google Shape;325;p26"/>
          <p:cNvSpPr txBox="1"/>
          <p:nvPr/>
        </p:nvSpPr>
        <p:spPr>
          <a:xfrm>
            <a:off x="1758400" y="6113600"/>
            <a:ext cx="12729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pull-request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merge-request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6" name="Google Shape;326;p26"/>
          <p:cNvCxnSpPr/>
          <p:nvPr/>
        </p:nvCxnSpPr>
        <p:spPr>
          <a:xfrm flipH="1" rot="10800000">
            <a:off x="1602200" y="6170375"/>
            <a:ext cx="129000" cy="56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7" name="Google Shape;327;p26"/>
          <p:cNvCxnSpPr>
            <a:stCxn id="284" idx="6"/>
            <a:endCxn id="318" idx="2"/>
          </p:cNvCxnSpPr>
          <p:nvPr/>
        </p:nvCxnSpPr>
        <p:spPr>
          <a:xfrm>
            <a:off x="2537600" y="3497463"/>
            <a:ext cx="18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7"/>
          <p:cNvSpPr/>
          <p:nvPr/>
        </p:nvSpPr>
        <p:spPr>
          <a:xfrm>
            <a:off x="-8500" y="-8500"/>
            <a:ext cx="12192000" cy="6858000"/>
          </a:xfrm>
          <a:prstGeom prst="rect">
            <a:avLst/>
          </a:prstGeom>
          <a:gradFill>
            <a:gsLst>
              <a:gs pos="0">
                <a:srgbClr val="0C3253"/>
              </a:gs>
              <a:gs pos="100000">
                <a:srgbClr val="071A50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4" name="Google Shape;334;p27"/>
          <p:cNvPicPr preferRelativeResize="0"/>
          <p:nvPr/>
        </p:nvPicPr>
        <p:blipFill rotWithShape="1">
          <a:blip r:embed="rId3">
            <a:alphaModFix amt="14000"/>
          </a:blip>
          <a:srcRect b="26715" l="372" r="1655" t="747"/>
          <a:stretch/>
        </p:blipFill>
        <p:spPr>
          <a:xfrm>
            <a:off x="-85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27"/>
          <p:cNvPicPr preferRelativeResize="0"/>
          <p:nvPr/>
        </p:nvPicPr>
        <p:blipFill rotWithShape="1">
          <a:blip r:embed="rId4">
            <a:alphaModFix/>
          </a:blip>
          <a:srcRect b="7980" l="-7329" r="7330" t="-7980"/>
          <a:stretch/>
        </p:blipFill>
        <p:spPr>
          <a:xfrm>
            <a:off x="-8500" y="-67975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27"/>
          <p:cNvSpPr txBox="1"/>
          <p:nvPr>
            <p:ph type="ctrTitle"/>
          </p:nvPr>
        </p:nvSpPr>
        <p:spPr>
          <a:xfrm>
            <a:off x="2037325" y="1631700"/>
            <a:ext cx="8751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4</a:t>
            </a:r>
            <a:r>
              <a:rPr lang="en-US">
                <a:solidFill>
                  <a:schemeClr val="lt1"/>
                </a:solidFill>
              </a:rPr>
              <a:t>. Possibilidades</a:t>
            </a:r>
            <a:endParaRPr sz="8500">
              <a:solidFill>
                <a:srgbClr val="70AD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37" name="Google Shape;337;p27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cxnSp>
        <p:nvCxnSpPr>
          <p:cNvPr id="338" name="Google Shape;338;p27"/>
          <p:cNvCxnSpPr>
            <a:stCxn id="337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27"/>
          <p:cNvSpPr txBox="1"/>
          <p:nvPr/>
        </p:nvSpPr>
        <p:spPr>
          <a:xfrm rot="-5399755">
            <a:off x="-1595428" y="3128975"/>
            <a:ext cx="4214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Chapter - GIT Flow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40" name="Google Shape;34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6" name="Google Shape;346;p28"/>
          <p:cNvCxnSpPr/>
          <p:nvPr/>
        </p:nvCxnSpPr>
        <p:spPr>
          <a:xfrm>
            <a:off x="1777850" y="1254388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7" name="Google Shape;347;p28"/>
          <p:cNvCxnSpPr/>
          <p:nvPr/>
        </p:nvCxnSpPr>
        <p:spPr>
          <a:xfrm>
            <a:off x="1777850" y="2460163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8" name="Google Shape;348;p28"/>
          <p:cNvCxnSpPr/>
          <p:nvPr/>
        </p:nvCxnSpPr>
        <p:spPr>
          <a:xfrm>
            <a:off x="1771738" y="3497475"/>
            <a:ext cx="9982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9" name="Google Shape;349;p28"/>
          <p:cNvCxnSpPr/>
          <p:nvPr/>
        </p:nvCxnSpPr>
        <p:spPr>
          <a:xfrm>
            <a:off x="1777850" y="4389663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0" name="Google Shape;350;p28"/>
          <p:cNvSpPr txBox="1"/>
          <p:nvPr/>
        </p:nvSpPr>
        <p:spPr>
          <a:xfrm>
            <a:off x="571338" y="789863"/>
            <a:ext cx="11430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master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" name="Google Shape;351;p28"/>
          <p:cNvSpPr txBox="1"/>
          <p:nvPr/>
        </p:nvSpPr>
        <p:spPr>
          <a:xfrm>
            <a:off x="571338" y="1603663"/>
            <a:ext cx="15051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release candidate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2" name="Google Shape;352;p28"/>
          <p:cNvSpPr txBox="1"/>
          <p:nvPr/>
        </p:nvSpPr>
        <p:spPr>
          <a:xfrm>
            <a:off x="571338" y="2953550"/>
            <a:ext cx="1314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develop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3" name="Google Shape;353;p28"/>
          <p:cNvSpPr txBox="1"/>
          <p:nvPr/>
        </p:nvSpPr>
        <p:spPr>
          <a:xfrm>
            <a:off x="571338" y="3834313"/>
            <a:ext cx="1505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feature-x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54" name="Google Shape;354;p28"/>
          <p:cNvCxnSpPr/>
          <p:nvPr/>
        </p:nvCxnSpPr>
        <p:spPr>
          <a:xfrm>
            <a:off x="1777850" y="5351688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5" name="Google Shape;355;p28"/>
          <p:cNvSpPr txBox="1"/>
          <p:nvPr/>
        </p:nvSpPr>
        <p:spPr>
          <a:xfrm>
            <a:off x="571338" y="4796338"/>
            <a:ext cx="1505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feature-y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6" name="Google Shape;356;p28"/>
          <p:cNvSpPr/>
          <p:nvPr/>
        </p:nvSpPr>
        <p:spPr>
          <a:xfrm>
            <a:off x="1777850" y="1121038"/>
            <a:ext cx="285600" cy="266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8"/>
          <p:cNvSpPr/>
          <p:nvPr/>
        </p:nvSpPr>
        <p:spPr>
          <a:xfrm>
            <a:off x="1845250" y="513200"/>
            <a:ext cx="1099200" cy="4728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início</a:t>
            </a:r>
            <a:br>
              <a:rPr b="1" lang="en-US">
                <a:latin typeface="Lato"/>
                <a:ea typeface="Lato"/>
                <a:cs typeface="Lato"/>
                <a:sym typeface="Lato"/>
              </a:rPr>
            </a:br>
            <a:r>
              <a:rPr b="1" lang="en-US">
                <a:latin typeface="Lato"/>
                <a:ea typeface="Lato"/>
                <a:cs typeface="Lato"/>
                <a:sym typeface="Lato"/>
              </a:rPr>
              <a:t>tag 1.0.0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8" name="Google Shape;358;p28"/>
          <p:cNvSpPr/>
          <p:nvPr/>
        </p:nvSpPr>
        <p:spPr>
          <a:xfrm>
            <a:off x="2099638" y="1111588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59" name="Google Shape;359;p28"/>
          <p:cNvCxnSpPr/>
          <p:nvPr/>
        </p:nvCxnSpPr>
        <p:spPr>
          <a:xfrm>
            <a:off x="10172650" y="5859038"/>
            <a:ext cx="158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triangle"/>
          </a:ln>
        </p:spPr>
      </p:cxnSp>
      <p:sp>
        <p:nvSpPr>
          <p:cNvPr id="360" name="Google Shape;360;p28"/>
          <p:cNvSpPr txBox="1"/>
          <p:nvPr/>
        </p:nvSpPr>
        <p:spPr>
          <a:xfrm>
            <a:off x="10201025" y="5859038"/>
            <a:ext cx="11430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tempo</a:t>
            </a:r>
            <a:endParaRPr i="1" sz="2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1" name="Google Shape;361;p28"/>
          <p:cNvSpPr/>
          <p:nvPr/>
        </p:nvSpPr>
        <p:spPr>
          <a:xfrm>
            <a:off x="3148900" y="5208900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62" name="Google Shape;362;p28"/>
          <p:cNvCxnSpPr>
            <a:stCxn id="358" idx="4"/>
            <a:endCxn id="361" idx="0"/>
          </p:cNvCxnSpPr>
          <p:nvPr/>
        </p:nvCxnSpPr>
        <p:spPr>
          <a:xfrm>
            <a:off x="2242438" y="1397188"/>
            <a:ext cx="1049400" cy="381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3" name="Google Shape;363;p28"/>
          <p:cNvSpPr/>
          <p:nvPr/>
        </p:nvSpPr>
        <p:spPr>
          <a:xfrm>
            <a:off x="3578225" y="4246863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64" name="Google Shape;364;p28"/>
          <p:cNvCxnSpPr>
            <a:stCxn id="358" idx="4"/>
            <a:endCxn id="363" idx="1"/>
          </p:cNvCxnSpPr>
          <p:nvPr/>
        </p:nvCxnSpPr>
        <p:spPr>
          <a:xfrm>
            <a:off x="2242438" y="1397188"/>
            <a:ext cx="1377600" cy="289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5" name="Google Shape;365;p28"/>
          <p:cNvSpPr/>
          <p:nvPr/>
        </p:nvSpPr>
        <p:spPr>
          <a:xfrm>
            <a:off x="4424713" y="3354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66" name="Google Shape;366;p28"/>
          <p:cNvCxnSpPr>
            <a:stCxn id="363" idx="7"/>
            <a:endCxn id="365" idx="3"/>
          </p:cNvCxnSpPr>
          <p:nvPr/>
        </p:nvCxnSpPr>
        <p:spPr>
          <a:xfrm flipH="1" rot="10800000">
            <a:off x="3822000" y="3598388"/>
            <a:ext cx="644400" cy="69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7" name="Google Shape;367;p28"/>
          <p:cNvSpPr/>
          <p:nvPr/>
        </p:nvSpPr>
        <p:spPr>
          <a:xfrm>
            <a:off x="5113163" y="2317375"/>
            <a:ext cx="285600" cy="2856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68" name="Google Shape;368;p28"/>
          <p:cNvCxnSpPr>
            <a:stCxn id="365" idx="7"/>
            <a:endCxn id="367" idx="3"/>
          </p:cNvCxnSpPr>
          <p:nvPr/>
        </p:nvCxnSpPr>
        <p:spPr>
          <a:xfrm flipH="1" rot="10800000">
            <a:off x="4668487" y="2561000"/>
            <a:ext cx="486600" cy="83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9" name="Google Shape;369;p28"/>
          <p:cNvSpPr txBox="1"/>
          <p:nvPr/>
        </p:nvSpPr>
        <p:spPr>
          <a:xfrm>
            <a:off x="4857850" y="1860100"/>
            <a:ext cx="1143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70" name="Google Shape;370;p28"/>
          <p:cNvCxnSpPr>
            <a:stCxn id="367" idx="7"/>
            <a:endCxn id="371" idx="1"/>
          </p:cNvCxnSpPr>
          <p:nvPr/>
        </p:nvCxnSpPr>
        <p:spPr>
          <a:xfrm flipH="1" rot="10800000">
            <a:off x="5356937" y="1723800"/>
            <a:ext cx="458400" cy="63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2" name="Google Shape;372;p28"/>
          <p:cNvSpPr/>
          <p:nvPr/>
        </p:nvSpPr>
        <p:spPr>
          <a:xfrm>
            <a:off x="4300975" y="1765225"/>
            <a:ext cx="990300" cy="381000"/>
          </a:xfrm>
          <a:prstGeom prst="wedgeRectCallout">
            <a:avLst>
              <a:gd fmla="val 42603" name="adj1"/>
              <a:gd fmla="val 7671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rc-1.1.0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28"/>
          <p:cNvSpPr/>
          <p:nvPr/>
        </p:nvSpPr>
        <p:spPr>
          <a:xfrm>
            <a:off x="7115925" y="5208900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74" name="Google Shape;374;p28"/>
          <p:cNvCxnSpPr>
            <a:stCxn id="361" idx="6"/>
            <a:endCxn id="373" idx="2"/>
          </p:cNvCxnSpPr>
          <p:nvPr/>
        </p:nvCxnSpPr>
        <p:spPr>
          <a:xfrm>
            <a:off x="3434500" y="5351700"/>
            <a:ext cx="368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5" name="Google Shape;375;p28"/>
          <p:cNvCxnSpPr>
            <a:stCxn id="373" idx="0"/>
            <a:endCxn id="376" idx="4"/>
          </p:cNvCxnSpPr>
          <p:nvPr/>
        </p:nvCxnSpPr>
        <p:spPr>
          <a:xfrm flipH="1" rot="10800000">
            <a:off x="7258725" y="3640200"/>
            <a:ext cx="272100" cy="156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7" name="Google Shape;377;p28"/>
          <p:cNvSpPr/>
          <p:nvPr/>
        </p:nvSpPr>
        <p:spPr>
          <a:xfrm>
            <a:off x="8689150" y="2319675"/>
            <a:ext cx="285600" cy="2856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78" name="Google Shape;378;p28"/>
          <p:cNvCxnSpPr>
            <a:stCxn id="376" idx="7"/>
            <a:endCxn id="377" idx="3"/>
          </p:cNvCxnSpPr>
          <p:nvPr/>
        </p:nvCxnSpPr>
        <p:spPr>
          <a:xfrm flipH="1" rot="10800000">
            <a:off x="7631812" y="2563400"/>
            <a:ext cx="1099200" cy="83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9" name="Google Shape;379;p28"/>
          <p:cNvSpPr/>
          <p:nvPr/>
        </p:nvSpPr>
        <p:spPr>
          <a:xfrm>
            <a:off x="9439950" y="1978200"/>
            <a:ext cx="990300" cy="381000"/>
          </a:xfrm>
          <a:prstGeom prst="wedgeRectCallout">
            <a:avLst>
              <a:gd fmla="val -94004" name="adj1"/>
              <a:gd fmla="val 4938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38761D"/>
                </a:solidFill>
                <a:latin typeface="Lato"/>
                <a:ea typeface="Lato"/>
                <a:cs typeface="Lato"/>
                <a:sym typeface="Lato"/>
              </a:rPr>
              <a:t>rc-1.2.0</a:t>
            </a:r>
            <a:endParaRPr b="1">
              <a:solidFill>
                <a:srgbClr val="38761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28"/>
          <p:cNvSpPr/>
          <p:nvPr/>
        </p:nvSpPr>
        <p:spPr>
          <a:xfrm>
            <a:off x="9898750" y="1111588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81" name="Google Shape;381;p28"/>
          <p:cNvSpPr/>
          <p:nvPr/>
        </p:nvSpPr>
        <p:spPr>
          <a:xfrm>
            <a:off x="9791650" y="605000"/>
            <a:ext cx="777300" cy="3810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1.2.0</a:t>
            </a:r>
            <a:endParaRPr b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82" name="Google Shape;382;p28"/>
          <p:cNvCxnSpPr>
            <a:stCxn id="377" idx="7"/>
            <a:endCxn id="380" idx="3"/>
          </p:cNvCxnSpPr>
          <p:nvPr/>
        </p:nvCxnSpPr>
        <p:spPr>
          <a:xfrm flipH="1" rot="10800000">
            <a:off x="8932925" y="1355300"/>
            <a:ext cx="1007700" cy="100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3" name="Google Shape;383;p28"/>
          <p:cNvSpPr/>
          <p:nvPr/>
        </p:nvSpPr>
        <p:spPr>
          <a:xfrm>
            <a:off x="5113163" y="2319675"/>
            <a:ext cx="285600" cy="285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384" name="Google Shape;384;p28"/>
          <p:cNvPicPr preferRelativeResize="0"/>
          <p:nvPr/>
        </p:nvPicPr>
        <p:blipFill rotWithShape="1">
          <a:blip r:embed="rId3">
            <a:alphaModFix/>
          </a:blip>
          <a:srcRect b="18270" l="0" r="0" t="18270"/>
          <a:stretch/>
        </p:blipFill>
        <p:spPr>
          <a:xfrm>
            <a:off x="8327050" y="194475"/>
            <a:ext cx="1314600" cy="9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5450" y="1397192"/>
            <a:ext cx="653100" cy="65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28"/>
          <p:cNvSpPr/>
          <p:nvPr/>
        </p:nvSpPr>
        <p:spPr>
          <a:xfrm>
            <a:off x="4424638" y="3354675"/>
            <a:ext cx="285600" cy="285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386" name="Google Shape;386;p28"/>
          <p:cNvPicPr preferRelativeResize="0"/>
          <p:nvPr/>
        </p:nvPicPr>
        <p:blipFill>
          <a:blip r:embed="rId5">
            <a:alphaModFix amt="44000"/>
          </a:blip>
          <a:stretch>
            <a:fillRect/>
          </a:stretch>
        </p:blipFill>
        <p:spPr>
          <a:xfrm>
            <a:off x="91750" y="108671"/>
            <a:ext cx="1013400" cy="605003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28"/>
          <p:cNvSpPr txBox="1"/>
          <p:nvPr/>
        </p:nvSpPr>
        <p:spPr>
          <a:xfrm>
            <a:off x="400450" y="6113600"/>
            <a:ext cx="12729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merge-back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rebase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28"/>
          <p:cNvSpPr/>
          <p:nvPr/>
        </p:nvSpPr>
        <p:spPr>
          <a:xfrm>
            <a:off x="3063723" y="2788325"/>
            <a:ext cx="1314600" cy="381000"/>
          </a:xfrm>
          <a:prstGeom prst="wedgeRectCallout">
            <a:avLst>
              <a:gd fmla="val -82534" name="adj1"/>
              <a:gd fmla="val 206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from master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28"/>
          <p:cNvSpPr/>
          <p:nvPr/>
        </p:nvSpPr>
        <p:spPr>
          <a:xfrm>
            <a:off x="7115913" y="1111588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90" name="Google Shape;390;p28"/>
          <p:cNvSpPr/>
          <p:nvPr/>
        </p:nvSpPr>
        <p:spPr>
          <a:xfrm>
            <a:off x="2252050" y="3354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91" name="Google Shape;391;p28"/>
          <p:cNvCxnSpPr>
            <a:stCxn id="358" idx="4"/>
            <a:endCxn id="390" idx="0"/>
          </p:cNvCxnSpPr>
          <p:nvPr/>
        </p:nvCxnSpPr>
        <p:spPr>
          <a:xfrm>
            <a:off x="2242438" y="1397188"/>
            <a:ext cx="152400" cy="195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2" name="Google Shape;392;p28"/>
          <p:cNvSpPr/>
          <p:nvPr/>
        </p:nvSpPr>
        <p:spPr>
          <a:xfrm>
            <a:off x="7388038" y="3354675"/>
            <a:ext cx="285600" cy="285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393" name="Google Shape;393;p28"/>
          <p:cNvCxnSpPr>
            <a:stCxn id="389" idx="4"/>
            <a:endCxn id="392" idx="0"/>
          </p:cNvCxnSpPr>
          <p:nvPr/>
        </p:nvCxnSpPr>
        <p:spPr>
          <a:xfrm>
            <a:off x="7258713" y="1397188"/>
            <a:ext cx="272100" cy="195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4" name="Google Shape;394;p28"/>
          <p:cNvCxnSpPr>
            <a:stCxn id="358" idx="6"/>
            <a:endCxn id="389" idx="2"/>
          </p:cNvCxnSpPr>
          <p:nvPr/>
        </p:nvCxnSpPr>
        <p:spPr>
          <a:xfrm>
            <a:off x="2385238" y="1254388"/>
            <a:ext cx="4730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5" name="Google Shape;395;p28"/>
          <p:cNvSpPr/>
          <p:nvPr/>
        </p:nvSpPr>
        <p:spPr>
          <a:xfrm>
            <a:off x="7401525" y="1533250"/>
            <a:ext cx="1272900" cy="381000"/>
          </a:xfrm>
          <a:prstGeom prst="wedgeRectCallout">
            <a:avLst>
              <a:gd fmla="val -52373" name="adj1"/>
              <a:gd fmla="val 79121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rebase/revert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6" name="Google Shape;396;p28"/>
          <p:cNvSpPr/>
          <p:nvPr/>
        </p:nvSpPr>
        <p:spPr>
          <a:xfrm>
            <a:off x="7388050" y="3354675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76" name="Google Shape;376;p28"/>
          <p:cNvSpPr/>
          <p:nvPr/>
        </p:nvSpPr>
        <p:spPr>
          <a:xfrm>
            <a:off x="7388038" y="3354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97" name="Google Shape;397;p28"/>
          <p:cNvSpPr/>
          <p:nvPr/>
        </p:nvSpPr>
        <p:spPr>
          <a:xfrm>
            <a:off x="7388038" y="3354675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98" name="Google Shape;398;p28"/>
          <p:cNvSpPr/>
          <p:nvPr/>
        </p:nvSpPr>
        <p:spPr>
          <a:xfrm>
            <a:off x="7388038" y="3354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399" name="Google Shape;399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8250" y="4247375"/>
            <a:ext cx="320100" cy="320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28"/>
          <p:cNvSpPr txBox="1"/>
          <p:nvPr/>
        </p:nvSpPr>
        <p:spPr>
          <a:xfrm>
            <a:off x="400450" y="4415350"/>
            <a:ext cx="875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Gabriel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01" name="Google Shape;401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8250" y="5269150"/>
            <a:ext cx="320100" cy="320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28"/>
          <p:cNvSpPr txBox="1"/>
          <p:nvPr/>
        </p:nvSpPr>
        <p:spPr>
          <a:xfrm>
            <a:off x="400450" y="5466775"/>
            <a:ext cx="875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Gustavo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3" name="Google Shape;403;p28"/>
          <p:cNvCxnSpPr/>
          <p:nvPr/>
        </p:nvCxnSpPr>
        <p:spPr>
          <a:xfrm>
            <a:off x="290825" y="6149225"/>
            <a:ext cx="109500" cy="60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4" name="Google Shape;404;p28"/>
          <p:cNvSpPr txBox="1"/>
          <p:nvPr/>
        </p:nvSpPr>
        <p:spPr>
          <a:xfrm>
            <a:off x="1758400" y="6113600"/>
            <a:ext cx="12729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pull-request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merge-request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5" name="Google Shape;405;p28"/>
          <p:cNvCxnSpPr/>
          <p:nvPr/>
        </p:nvCxnSpPr>
        <p:spPr>
          <a:xfrm flipH="1" rot="10800000">
            <a:off x="1602200" y="6170375"/>
            <a:ext cx="129000" cy="56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6" name="Google Shape;406;p28"/>
          <p:cNvCxnSpPr>
            <a:stCxn id="390" idx="6"/>
            <a:endCxn id="385" idx="2"/>
          </p:cNvCxnSpPr>
          <p:nvPr/>
        </p:nvCxnSpPr>
        <p:spPr>
          <a:xfrm>
            <a:off x="2537650" y="3497475"/>
            <a:ext cx="18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7" name="Google Shape;407;p28"/>
          <p:cNvCxnSpPr>
            <a:stCxn id="385" idx="6"/>
            <a:endCxn id="398" idx="2"/>
          </p:cNvCxnSpPr>
          <p:nvPr/>
        </p:nvCxnSpPr>
        <p:spPr>
          <a:xfrm>
            <a:off x="4710238" y="3497475"/>
            <a:ext cx="267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3" name="Google Shape;413;p29"/>
          <p:cNvCxnSpPr/>
          <p:nvPr/>
        </p:nvCxnSpPr>
        <p:spPr>
          <a:xfrm>
            <a:off x="1777850" y="1254388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4" name="Google Shape;414;p29"/>
          <p:cNvCxnSpPr/>
          <p:nvPr/>
        </p:nvCxnSpPr>
        <p:spPr>
          <a:xfrm>
            <a:off x="1777850" y="3374563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5" name="Google Shape;415;p29"/>
          <p:cNvCxnSpPr/>
          <p:nvPr/>
        </p:nvCxnSpPr>
        <p:spPr>
          <a:xfrm>
            <a:off x="1771738" y="4259475"/>
            <a:ext cx="9982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6" name="Google Shape;416;p29"/>
          <p:cNvCxnSpPr/>
          <p:nvPr/>
        </p:nvCxnSpPr>
        <p:spPr>
          <a:xfrm>
            <a:off x="1777850" y="5151663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7" name="Google Shape;417;p29"/>
          <p:cNvSpPr txBox="1"/>
          <p:nvPr/>
        </p:nvSpPr>
        <p:spPr>
          <a:xfrm>
            <a:off x="571338" y="789863"/>
            <a:ext cx="11430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master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8" name="Google Shape;418;p29"/>
          <p:cNvSpPr txBox="1"/>
          <p:nvPr/>
        </p:nvSpPr>
        <p:spPr>
          <a:xfrm>
            <a:off x="571338" y="2518063"/>
            <a:ext cx="15051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release candidate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9" name="Google Shape;419;p29"/>
          <p:cNvSpPr txBox="1"/>
          <p:nvPr/>
        </p:nvSpPr>
        <p:spPr>
          <a:xfrm>
            <a:off x="571338" y="3715550"/>
            <a:ext cx="1314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develop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0" name="Google Shape;420;p29"/>
          <p:cNvSpPr txBox="1"/>
          <p:nvPr/>
        </p:nvSpPr>
        <p:spPr>
          <a:xfrm>
            <a:off x="571338" y="4596313"/>
            <a:ext cx="1505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feature-x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21" name="Google Shape;421;p29"/>
          <p:cNvCxnSpPr/>
          <p:nvPr/>
        </p:nvCxnSpPr>
        <p:spPr>
          <a:xfrm>
            <a:off x="1777850" y="6037488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2" name="Google Shape;422;p29"/>
          <p:cNvSpPr txBox="1"/>
          <p:nvPr/>
        </p:nvSpPr>
        <p:spPr>
          <a:xfrm>
            <a:off x="571338" y="5482138"/>
            <a:ext cx="1505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feature-y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29"/>
          <p:cNvSpPr/>
          <p:nvPr/>
        </p:nvSpPr>
        <p:spPr>
          <a:xfrm>
            <a:off x="1777850" y="1121038"/>
            <a:ext cx="285600" cy="266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9"/>
          <p:cNvSpPr/>
          <p:nvPr/>
        </p:nvSpPr>
        <p:spPr>
          <a:xfrm>
            <a:off x="1878850" y="524300"/>
            <a:ext cx="1032000" cy="461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início</a:t>
            </a:r>
            <a:br>
              <a:rPr b="1" lang="en-US">
                <a:latin typeface="Lato"/>
                <a:ea typeface="Lato"/>
                <a:cs typeface="Lato"/>
                <a:sym typeface="Lato"/>
              </a:rPr>
            </a:br>
            <a:r>
              <a:rPr b="1" lang="en-US">
                <a:latin typeface="Lato"/>
                <a:ea typeface="Lato"/>
                <a:cs typeface="Lato"/>
                <a:sym typeface="Lato"/>
              </a:rPr>
              <a:t>tag 1.0.0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5" name="Google Shape;425;p29"/>
          <p:cNvSpPr/>
          <p:nvPr/>
        </p:nvSpPr>
        <p:spPr>
          <a:xfrm>
            <a:off x="2099638" y="1111588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426" name="Google Shape;426;p29"/>
          <p:cNvCxnSpPr/>
          <p:nvPr/>
        </p:nvCxnSpPr>
        <p:spPr>
          <a:xfrm>
            <a:off x="10172650" y="6316238"/>
            <a:ext cx="158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triangle"/>
          </a:ln>
        </p:spPr>
      </p:cxnSp>
      <p:sp>
        <p:nvSpPr>
          <p:cNvPr id="427" name="Google Shape;427;p29"/>
          <p:cNvSpPr txBox="1"/>
          <p:nvPr/>
        </p:nvSpPr>
        <p:spPr>
          <a:xfrm>
            <a:off x="10201025" y="6240038"/>
            <a:ext cx="11430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tempo</a:t>
            </a:r>
            <a:endParaRPr i="1" sz="2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29"/>
          <p:cNvSpPr/>
          <p:nvPr/>
        </p:nvSpPr>
        <p:spPr>
          <a:xfrm>
            <a:off x="2767900" y="5894700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429" name="Google Shape;429;p29"/>
          <p:cNvCxnSpPr>
            <a:stCxn id="425" idx="4"/>
            <a:endCxn id="428" idx="0"/>
          </p:cNvCxnSpPr>
          <p:nvPr/>
        </p:nvCxnSpPr>
        <p:spPr>
          <a:xfrm>
            <a:off x="2242438" y="1397188"/>
            <a:ext cx="668400" cy="449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0" name="Google Shape;430;p29"/>
          <p:cNvSpPr/>
          <p:nvPr/>
        </p:nvSpPr>
        <p:spPr>
          <a:xfrm>
            <a:off x="3044825" y="5008863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431" name="Google Shape;431;p29"/>
          <p:cNvCxnSpPr>
            <a:stCxn id="425" idx="4"/>
            <a:endCxn id="430" idx="0"/>
          </p:cNvCxnSpPr>
          <p:nvPr/>
        </p:nvCxnSpPr>
        <p:spPr>
          <a:xfrm>
            <a:off x="2242438" y="1397188"/>
            <a:ext cx="945300" cy="361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2" name="Google Shape;432;p29"/>
          <p:cNvSpPr/>
          <p:nvPr/>
        </p:nvSpPr>
        <p:spPr>
          <a:xfrm>
            <a:off x="3815113" y="4116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433" name="Google Shape;433;p29"/>
          <p:cNvCxnSpPr>
            <a:stCxn id="430" idx="7"/>
            <a:endCxn id="434" idx="3"/>
          </p:cNvCxnSpPr>
          <p:nvPr/>
        </p:nvCxnSpPr>
        <p:spPr>
          <a:xfrm flipH="1" rot="10800000">
            <a:off x="3288600" y="4360388"/>
            <a:ext cx="568200" cy="69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5" name="Google Shape;435;p29"/>
          <p:cNvSpPr/>
          <p:nvPr/>
        </p:nvSpPr>
        <p:spPr>
          <a:xfrm>
            <a:off x="4302988" y="3231775"/>
            <a:ext cx="285600" cy="2856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436" name="Google Shape;436;p29"/>
          <p:cNvCxnSpPr>
            <a:stCxn id="434" idx="7"/>
            <a:endCxn id="437" idx="3"/>
          </p:cNvCxnSpPr>
          <p:nvPr/>
        </p:nvCxnSpPr>
        <p:spPr>
          <a:xfrm flipH="1" rot="10800000">
            <a:off x="4058812" y="3477800"/>
            <a:ext cx="285900" cy="6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8" name="Google Shape;438;p29"/>
          <p:cNvCxnSpPr>
            <a:stCxn id="437" idx="0"/>
            <a:endCxn id="439" idx="2"/>
          </p:cNvCxnSpPr>
          <p:nvPr/>
        </p:nvCxnSpPr>
        <p:spPr>
          <a:xfrm flipH="1" rot="10800000">
            <a:off x="4445788" y="2916975"/>
            <a:ext cx="112200" cy="31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0" name="Google Shape;440;p29"/>
          <p:cNvSpPr/>
          <p:nvPr/>
        </p:nvSpPr>
        <p:spPr>
          <a:xfrm>
            <a:off x="4861600" y="2890250"/>
            <a:ext cx="875700" cy="285600"/>
          </a:xfrm>
          <a:prstGeom prst="wedgeRectCallout">
            <a:avLst>
              <a:gd fmla="val -76485" name="adj1"/>
              <a:gd fmla="val 4284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rc-1.1.0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1" name="Google Shape;441;p29"/>
          <p:cNvSpPr/>
          <p:nvPr/>
        </p:nvSpPr>
        <p:spPr>
          <a:xfrm>
            <a:off x="7420725" y="5894700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442" name="Google Shape;442;p29"/>
          <p:cNvCxnSpPr>
            <a:stCxn id="428" idx="6"/>
            <a:endCxn id="441" idx="2"/>
          </p:cNvCxnSpPr>
          <p:nvPr/>
        </p:nvCxnSpPr>
        <p:spPr>
          <a:xfrm>
            <a:off x="3053500" y="6037500"/>
            <a:ext cx="436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3" name="Google Shape;443;p29"/>
          <p:cNvCxnSpPr>
            <a:stCxn id="441" idx="7"/>
            <a:endCxn id="444" idx="3"/>
          </p:cNvCxnSpPr>
          <p:nvPr/>
        </p:nvCxnSpPr>
        <p:spPr>
          <a:xfrm flipH="1" rot="10800000">
            <a:off x="7664500" y="4360325"/>
            <a:ext cx="679800" cy="157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5" name="Google Shape;445;p29"/>
          <p:cNvSpPr/>
          <p:nvPr/>
        </p:nvSpPr>
        <p:spPr>
          <a:xfrm>
            <a:off x="8917750" y="3234075"/>
            <a:ext cx="285600" cy="2856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446" name="Google Shape;446;p29"/>
          <p:cNvCxnSpPr>
            <a:stCxn id="444" idx="7"/>
            <a:endCxn id="445" idx="3"/>
          </p:cNvCxnSpPr>
          <p:nvPr/>
        </p:nvCxnSpPr>
        <p:spPr>
          <a:xfrm flipH="1" rot="10800000">
            <a:off x="8546212" y="3477800"/>
            <a:ext cx="413400" cy="6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7" name="Google Shape;447;p29"/>
          <p:cNvSpPr/>
          <p:nvPr/>
        </p:nvSpPr>
        <p:spPr>
          <a:xfrm>
            <a:off x="8171225" y="2772323"/>
            <a:ext cx="990300" cy="285600"/>
          </a:xfrm>
          <a:prstGeom prst="wedgeRectCallout">
            <a:avLst>
              <a:gd fmla="val 42517" name="adj1"/>
              <a:gd fmla="val 911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38761D"/>
                </a:solidFill>
                <a:latin typeface="Lato"/>
                <a:ea typeface="Lato"/>
                <a:cs typeface="Lato"/>
                <a:sym typeface="Lato"/>
              </a:rPr>
              <a:t>rc-1.2.0</a:t>
            </a:r>
            <a:endParaRPr b="1">
              <a:solidFill>
                <a:srgbClr val="38761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8" name="Google Shape;448;p29"/>
          <p:cNvSpPr/>
          <p:nvPr/>
        </p:nvSpPr>
        <p:spPr>
          <a:xfrm>
            <a:off x="10051150" y="1111588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49" name="Google Shape;449;p29"/>
          <p:cNvSpPr/>
          <p:nvPr/>
        </p:nvSpPr>
        <p:spPr>
          <a:xfrm>
            <a:off x="9944050" y="605000"/>
            <a:ext cx="777300" cy="3810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1.2.0</a:t>
            </a:r>
            <a:endParaRPr b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50" name="Google Shape;450;p29"/>
          <p:cNvCxnSpPr>
            <a:stCxn id="445" idx="7"/>
            <a:endCxn id="448" idx="3"/>
          </p:cNvCxnSpPr>
          <p:nvPr/>
        </p:nvCxnSpPr>
        <p:spPr>
          <a:xfrm flipH="1" rot="10800000">
            <a:off x="9161525" y="1355300"/>
            <a:ext cx="931500" cy="192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7" name="Google Shape;437;p29"/>
          <p:cNvSpPr/>
          <p:nvPr/>
        </p:nvSpPr>
        <p:spPr>
          <a:xfrm>
            <a:off x="4302988" y="3234075"/>
            <a:ext cx="285600" cy="285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451" name="Google Shape;451;p29"/>
          <p:cNvPicPr preferRelativeResize="0"/>
          <p:nvPr/>
        </p:nvPicPr>
        <p:blipFill rotWithShape="1">
          <a:blip r:embed="rId3">
            <a:alphaModFix/>
          </a:blip>
          <a:srcRect b="18270" l="0" r="0" t="18270"/>
          <a:stretch/>
        </p:blipFill>
        <p:spPr>
          <a:xfrm>
            <a:off x="8555650" y="194475"/>
            <a:ext cx="1314600" cy="9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21600" y="2444164"/>
            <a:ext cx="472800" cy="47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29"/>
          <p:cNvSpPr/>
          <p:nvPr/>
        </p:nvSpPr>
        <p:spPr>
          <a:xfrm>
            <a:off x="3815038" y="4116675"/>
            <a:ext cx="285600" cy="285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452" name="Google Shape;452;p29"/>
          <p:cNvPicPr preferRelativeResize="0"/>
          <p:nvPr/>
        </p:nvPicPr>
        <p:blipFill>
          <a:blip r:embed="rId5">
            <a:alphaModFix amt="44000"/>
          </a:blip>
          <a:stretch>
            <a:fillRect/>
          </a:stretch>
        </p:blipFill>
        <p:spPr>
          <a:xfrm>
            <a:off x="91750" y="108671"/>
            <a:ext cx="1013400" cy="605003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29"/>
          <p:cNvSpPr txBox="1"/>
          <p:nvPr/>
        </p:nvSpPr>
        <p:spPr>
          <a:xfrm rot="254">
            <a:off x="-43095" y="6366278"/>
            <a:ext cx="121920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4. Possibilidades</a:t>
            </a: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54" name="Google Shape;454;p29"/>
          <p:cNvSpPr/>
          <p:nvPr/>
        </p:nvSpPr>
        <p:spPr>
          <a:xfrm>
            <a:off x="2756375" y="2629350"/>
            <a:ext cx="777300" cy="461700"/>
          </a:xfrm>
          <a:prstGeom prst="wedgeRectCallout">
            <a:avLst>
              <a:gd fmla="val -82534" name="adj1"/>
              <a:gd fmla="val 206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from master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5" name="Google Shape;455;p29"/>
          <p:cNvSpPr/>
          <p:nvPr/>
        </p:nvSpPr>
        <p:spPr>
          <a:xfrm>
            <a:off x="2252050" y="4116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456" name="Google Shape;456;p29"/>
          <p:cNvCxnSpPr>
            <a:stCxn id="425" idx="4"/>
            <a:endCxn id="455" idx="0"/>
          </p:cNvCxnSpPr>
          <p:nvPr/>
        </p:nvCxnSpPr>
        <p:spPr>
          <a:xfrm>
            <a:off x="2242438" y="1397188"/>
            <a:ext cx="152400" cy="271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7" name="Google Shape;457;p29"/>
          <p:cNvSpPr/>
          <p:nvPr/>
        </p:nvSpPr>
        <p:spPr>
          <a:xfrm>
            <a:off x="8302438" y="4116675"/>
            <a:ext cx="285600" cy="285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458" name="Google Shape;458;p29"/>
          <p:cNvCxnSpPr>
            <a:stCxn id="459" idx="4"/>
            <a:endCxn id="444" idx="1"/>
          </p:cNvCxnSpPr>
          <p:nvPr/>
        </p:nvCxnSpPr>
        <p:spPr>
          <a:xfrm>
            <a:off x="7106325" y="1397188"/>
            <a:ext cx="1237800" cy="276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0" name="Google Shape;460;p29"/>
          <p:cNvCxnSpPr>
            <a:stCxn id="425" idx="6"/>
            <a:endCxn id="459" idx="2"/>
          </p:cNvCxnSpPr>
          <p:nvPr/>
        </p:nvCxnSpPr>
        <p:spPr>
          <a:xfrm>
            <a:off x="2385238" y="1254388"/>
            <a:ext cx="4578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1" name="Google Shape;461;p29"/>
          <p:cNvSpPr/>
          <p:nvPr/>
        </p:nvSpPr>
        <p:spPr>
          <a:xfrm>
            <a:off x="7504000" y="1582388"/>
            <a:ext cx="1272900" cy="381000"/>
          </a:xfrm>
          <a:prstGeom prst="wedgeRectCallout">
            <a:avLst>
              <a:gd fmla="val -62255" name="adj1"/>
              <a:gd fmla="val 3082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rebase/revert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2" name="Google Shape;462;p29"/>
          <p:cNvSpPr/>
          <p:nvPr/>
        </p:nvSpPr>
        <p:spPr>
          <a:xfrm>
            <a:off x="8302450" y="4116675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63" name="Google Shape;463;p29"/>
          <p:cNvSpPr/>
          <p:nvPr/>
        </p:nvSpPr>
        <p:spPr>
          <a:xfrm>
            <a:off x="8302438" y="4116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64" name="Google Shape;464;p29"/>
          <p:cNvSpPr/>
          <p:nvPr/>
        </p:nvSpPr>
        <p:spPr>
          <a:xfrm>
            <a:off x="8302438" y="4116675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44" name="Google Shape;444;p29"/>
          <p:cNvSpPr/>
          <p:nvPr/>
        </p:nvSpPr>
        <p:spPr>
          <a:xfrm>
            <a:off x="8302438" y="4116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65" name="Google Shape;465;p29"/>
          <p:cNvSpPr txBox="1"/>
          <p:nvPr/>
        </p:nvSpPr>
        <p:spPr>
          <a:xfrm>
            <a:off x="495150" y="4884975"/>
            <a:ext cx="875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Gabriel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6" name="Google Shape;466;p29"/>
          <p:cNvSpPr txBox="1"/>
          <p:nvPr/>
        </p:nvSpPr>
        <p:spPr>
          <a:xfrm>
            <a:off x="495150" y="5770800"/>
            <a:ext cx="945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Gustavo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67" name="Google Shape;467;p29"/>
          <p:cNvCxnSpPr/>
          <p:nvPr/>
        </p:nvCxnSpPr>
        <p:spPr>
          <a:xfrm>
            <a:off x="1777850" y="2291363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8" name="Google Shape;468;p29"/>
          <p:cNvSpPr txBox="1"/>
          <p:nvPr/>
        </p:nvSpPr>
        <p:spPr>
          <a:xfrm>
            <a:off x="571350" y="1754608"/>
            <a:ext cx="1505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hot-fix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9" name="Google Shape;469;p29"/>
          <p:cNvSpPr/>
          <p:nvPr/>
        </p:nvSpPr>
        <p:spPr>
          <a:xfrm>
            <a:off x="5245675" y="2148563"/>
            <a:ext cx="285600" cy="285600"/>
          </a:xfrm>
          <a:prstGeom prst="ellipse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70" name="Google Shape;470;p29"/>
          <p:cNvSpPr txBox="1"/>
          <p:nvPr/>
        </p:nvSpPr>
        <p:spPr>
          <a:xfrm>
            <a:off x="4950638" y="1743950"/>
            <a:ext cx="875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Gabriel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71" name="Google Shape;471;p29"/>
          <p:cNvCxnSpPr>
            <a:stCxn id="425" idx="5"/>
            <a:endCxn id="469" idx="1"/>
          </p:cNvCxnSpPr>
          <p:nvPr/>
        </p:nvCxnSpPr>
        <p:spPr>
          <a:xfrm>
            <a:off x="2343412" y="1355362"/>
            <a:ext cx="2944200" cy="83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2" name="Google Shape;472;p29"/>
          <p:cNvCxnSpPr>
            <a:stCxn id="469" idx="7"/>
          </p:cNvCxnSpPr>
          <p:nvPr/>
        </p:nvCxnSpPr>
        <p:spPr>
          <a:xfrm flipH="1" rot="10800000">
            <a:off x="5489450" y="1355488"/>
            <a:ext cx="1515900" cy="83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9" name="Google Shape;459;p29"/>
          <p:cNvSpPr/>
          <p:nvPr/>
        </p:nvSpPr>
        <p:spPr>
          <a:xfrm>
            <a:off x="6963525" y="1111588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73" name="Google Shape;473;p29"/>
          <p:cNvSpPr/>
          <p:nvPr/>
        </p:nvSpPr>
        <p:spPr>
          <a:xfrm>
            <a:off x="6963513" y="1111588"/>
            <a:ext cx="285600" cy="285600"/>
          </a:xfrm>
          <a:prstGeom prst="ellipse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74" name="Google Shape;474;p29"/>
          <p:cNvSpPr/>
          <p:nvPr/>
        </p:nvSpPr>
        <p:spPr>
          <a:xfrm>
            <a:off x="6963513" y="1111588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75" name="Google Shape;475;p29"/>
          <p:cNvSpPr/>
          <p:nvPr/>
        </p:nvSpPr>
        <p:spPr>
          <a:xfrm>
            <a:off x="6461450" y="685500"/>
            <a:ext cx="1272900" cy="317100"/>
          </a:xfrm>
          <a:prstGeom prst="wedgeRectCallout">
            <a:avLst>
              <a:gd fmla="val 1263" name="adj1"/>
              <a:gd fmla="val 71326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hot-fix-</a:t>
            </a:r>
            <a:r>
              <a:rPr b="1" lang="en-US">
                <a:latin typeface="Lato"/>
                <a:ea typeface="Lato"/>
                <a:cs typeface="Lato"/>
                <a:sym typeface="Lato"/>
              </a:rPr>
              <a:t>1.0.1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6" name="Google Shape;476;p29"/>
          <p:cNvSpPr/>
          <p:nvPr/>
        </p:nvSpPr>
        <p:spPr>
          <a:xfrm>
            <a:off x="10702275" y="5005675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477" name="Google Shape;477;p29"/>
          <p:cNvCxnSpPr>
            <a:stCxn id="448" idx="4"/>
            <a:endCxn id="476" idx="0"/>
          </p:cNvCxnSpPr>
          <p:nvPr/>
        </p:nvCxnSpPr>
        <p:spPr>
          <a:xfrm>
            <a:off x="10193950" y="1397188"/>
            <a:ext cx="651000" cy="360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8" name="Google Shape;478;p29"/>
          <p:cNvSpPr/>
          <p:nvPr/>
        </p:nvSpPr>
        <p:spPr>
          <a:xfrm>
            <a:off x="10656050" y="2566438"/>
            <a:ext cx="1159800" cy="381000"/>
          </a:xfrm>
          <a:prstGeom prst="wedgeRectCallout">
            <a:avLst>
              <a:gd fmla="val -62255" name="adj1"/>
              <a:gd fmla="val 3082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merge-back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79" name="Google Shape;479;p29"/>
          <p:cNvCxnSpPr>
            <a:stCxn id="430" idx="6"/>
            <a:endCxn id="476" idx="2"/>
          </p:cNvCxnSpPr>
          <p:nvPr/>
        </p:nvCxnSpPr>
        <p:spPr>
          <a:xfrm flipH="1" rot="10800000">
            <a:off x="3330425" y="5148363"/>
            <a:ext cx="73719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0" name="Google Shape;480;p29"/>
          <p:cNvSpPr/>
          <p:nvPr/>
        </p:nvSpPr>
        <p:spPr>
          <a:xfrm>
            <a:off x="10987875" y="4491850"/>
            <a:ext cx="568200" cy="317100"/>
          </a:xfrm>
          <a:prstGeom prst="wedgeRectCallout">
            <a:avLst>
              <a:gd fmla="val -51703" name="adj1"/>
              <a:gd fmla="val 98944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fim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81" name="Google Shape;481;p29"/>
          <p:cNvCxnSpPr>
            <a:stCxn id="434" idx="6"/>
            <a:endCxn id="444" idx="2"/>
          </p:cNvCxnSpPr>
          <p:nvPr/>
        </p:nvCxnSpPr>
        <p:spPr>
          <a:xfrm>
            <a:off x="4100638" y="4259475"/>
            <a:ext cx="420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0"/>
          <p:cNvSpPr/>
          <p:nvPr/>
        </p:nvSpPr>
        <p:spPr>
          <a:xfrm>
            <a:off x="-8500" y="-8500"/>
            <a:ext cx="12192000" cy="6858000"/>
          </a:xfrm>
          <a:prstGeom prst="rect">
            <a:avLst/>
          </a:prstGeom>
          <a:gradFill>
            <a:gsLst>
              <a:gs pos="0">
                <a:srgbClr val="0C3253"/>
              </a:gs>
              <a:gs pos="100000">
                <a:srgbClr val="071A50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8" name="Google Shape;488;p30"/>
          <p:cNvPicPr preferRelativeResize="0"/>
          <p:nvPr/>
        </p:nvPicPr>
        <p:blipFill rotWithShape="1">
          <a:blip r:embed="rId3">
            <a:alphaModFix amt="14000"/>
          </a:blip>
          <a:srcRect b="26715" l="372" r="1655" t="747"/>
          <a:stretch/>
        </p:blipFill>
        <p:spPr>
          <a:xfrm>
            <a:off x="-85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30"/>
          <p:cNvPicPr preferRelativeResize="0"/>
          <p:nvPr/>
        </p:nvPicPr>
        <p:blipFill rotWithShape="1">
          <a:blip r:embed="rId4">
            <a:alphaModFix/>
          </a:blip>
          <a:srcRect b="7980" l="-7329" r="7330" t="-7980"/>
          <a:stretch/>
        </p:blipFill>
        <p:spPr>
          <a:xfrm>
            <a:off x="-8500" y="-67975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30"/>
          <p:cNvSpPr txBox="1"/>
          <p:nvPr>
            <p:ph type="ctrTitle"/>
          </p:nvPr>
        </p:nvSpPr>
        <p:spPr>
          <a:xfrm>
            <a:off x="2037325" y="1631700"/>
            <a:ext cx="8751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Obrigado!</a:t>
            </a:r>
            <a:endParaRPr sz="8500">
              <a:solidFill>
                <a:srgbClr val="70AD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91" name="Google Shape;491;p30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cxnSp>
        <p:nvCxnSpPr>
          <p:cNvPr id="492" name="Google Shape;492;p30"/>
          <p:cNvCxnSpPr>
            <a:stCxn id="491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3" name="Google Shape;493;p30"/>
          <p:cNvSpPr txBox="1"/>
          <p:nvPr/>
        </p:nvSpPr>
        <p:spPr>
          <a:xfrm rot="-5399755">
            <a:off x="-1595428" y="3128975"/>
            <a:ext cx="4214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Chapter - GIT Flow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94" name="Google Shape;49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1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501" name="Google Shape;501;p31"/>
          <p:cNvSpPr txBox="1"/>
          <p:nvPr>
            <p:ph idx="4294967295" type="ctrTitle"/>
          </p:nvPr>
        </p:nvSpPr>
        <p:spPr>
          <a:xfrm>
            <a:off x="1220300" y="290825"/>
            <a:ext cx="7800000" cy="943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latin typeface="Dosis"/>
                <a:ea typeface="Dosis"/>
                <a:cs typeface="Dosis"/>
                <a:sym typeface="Dosis"/>
              </a:rPr>
              <a:t>Apoio</a:t>
            </a:r>
            <a:endParaRPr b="1" sz="65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02" name="Google Shape;502;p31"/>
          <p:cNvSpPr/>
          <p:nvPr/>
        </p:nvSpPr>
        <p:spPr>
          <a:xfrm flipH="1">
            <a:off x="1220200" y="5026900"/>
            <a:ext cx="10963200" cy="1822500"/>
          </a:xfrm>
          <a:prstGeom prst="round1Rect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31"/>
          <p:cNvSpPr txBox="1"/>
          <p:nvPr/>
        </p:nvSpPr>
        <p:spPr>
          <a:xfrm>
            <a:off x="1220300" y="1630150"/>
            <a:ext cx="8405100" cy="40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●"/>
            </a:pPr>
            <a:r>
              <a:rPr lang="en-US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Tiago P. Alves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●"/>
            </a:pPr>
            <a:r>
              <a:rPr lang="en-US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Willian Silva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4" name="Google Shape;504;p31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505" name="Google Shape;505;p31"/>
          <p:cNvPicPr preferRelativeResize="0"/>
          <p:nvPr/>
        </p:nvPicPr>
        <p:blipFill rotWithShape="1">
          <a:blip r:embed="rId3">
            <a:alphaModFix/>
          </a:blip>
          <a:srcRect b="0" l="7300" r="7309" t="0"/>
          <a:stretch/>
        </p:blipFill>
        <p:spPr>
          <a:xfrm rot="10800000">
            <a:off x="5319632" y="0"/>
            <a:ext cx="4821535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2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512" name="Google Shape;512;p32"/>
          <p:cNvSpPr/>
          <p:nvPr/>
        </p:nvSpPr>
        <p:spPr>
          <a:xfrm flipH="1">
            <a:off x="1220200" y="5026900"/>
            <a:ext cx="10963200" cy="1822500"/>
          </a:xfrm>
          <a:prstGeom prst="round1Rect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32"/>
          <p:cNvSpPr txBox="1"/>
          <p:nvPr/>
        </p:nvSpPr>
        <p:spPr>
          <a:xfrm>
            <a:off x="1220300" y="1630150"/>
            <a:ext cx="8405100" cy="40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en-US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Hands on (CI/CD + .NET Core)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●"/>
            </a:pPr>
            <a:r>
              <a:rPr lang="en-US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Discutir viabilidade nos projetos internos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●"/>
            </a:pPr>
            <a:r>
              <a:rPr lang="en-US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… sugestões?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14" name="Google Shape;514;p32"/>
          <p:cNvPicPr preferRelativeResize="0"/>
          <p:nvPr/>
        </p:nvPicPr>
        <p:blipFill rotWithShape="1">
          <a:blip r:embed="rId3">
            <a:alphaModFix/>
          </a:blip>
          <a:srcRect b="0" l="7300" r="7309" t="0"/>
          <a:stretch/>
        </p:blipFill>
        <p:spPr>
          <a:xfrm rot="10800000">
            <a:off x="5319632" y="0"/>
            <a:ext cx="482153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32"/>
          <p:cNvSpPr txBox="1"/>
          <p:nvPr>
            <p:ph idx="4294967295" type="ctrTitle"/>
          </p:nvPr>
        </p:nvSpPr>
        <p:spPr>
          <a:xfrm>
            <a:off x="1220300" y="290825"/>
            <a:ext cx="7800000" cy="943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latin typeface="Dosis"/>
                <a:ea typeface="Dosis"/>
                <a:cs typeface="Dosis"/>
                <a:sym typeface="Dosis"/>
              </a:rPr>
              <a:t>Próximos passos</a:t>
            </a:r>
            <a:endParaRPr b="1" sz="65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16" name="Google Shape;516;p32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3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523" name="Google Shape;523;p33"/>
          <p:cNvSpPr txBox="1"/>
          <p:nvPr>
            <p:ph idx="4294967295" type="ctrTitle"/>
          </p:nvPr>
        </p:nvSpPr>
        <p:spPr>
          <a:xfrm>
            <a:off x="1220300" y="290825"/>
            <a:ext cx="4617300" cy="943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latin typeface="Dosis"/>
                <a:ea typeface="Dosis"/>
                <a:cs typeface="Dosis"/>
                <a:sym typeface="Dosis"/>
              </a:rPr>
              <a:t>Referências</a:t>
            </a:r>
            <a:endParaRPr b="1" sz="65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24" name="Google Shape;524;p33"/>
          <p:cNvSpPr txBox="1"/>
          <p:nvPr/>
        </p:nvSpPr>
        <p:spPr>
          <a:xfrm>
            <a:off x="1220300" y="1630150"/>
            <a:ext cx="8405100" cy="40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en-US" sz="2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https://nvie.com/posts/a-successful-git-branching-model/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en-US" sz="2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https://about.gitlab.com/blog/2014/09/29/gitlab-flow/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en-US" sz="2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https://docs.gitlab.com/ee/topics/gitlab_flow.html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en-US" sz="2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http://lanziani.com/slides/gitflow/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25" name="Google Shape;525;p33"/>
          <p:cNvPicPr preferRelativeResize="0"/>
          <p:nvPr/>
        </p:nvPicPr>
        <p:blipFill rotWithShape="1">
          <a:blip r:embed="rId7">
            <a:alphaModFix/>
          </a:blip>
          <a:srcRect b="0" l="7300" r="7309" t="0"/>
          <a:stretch/>
        </p:blipFill>
        <p:spPr>
          <a:xfrm rot="10800000">
            <a:off x="5319632" y="0"/>
            <a:ext cx="4821535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 flipH="1">
            <a:off x="1220200" y="5026900"/>
            <a:ext cx="10963200" cy="1822500"/>
          </a:xfrm>
          <a:prstGeom prst="round1Rect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 rotWithShape="1">
          <a:blip r:embed="rId3">
            <a:alphaModFix/>
          </a:blip>
          <a:srcRect b="0" l="7300" r="7309" t="0"/>
          <a:stretch/>
        </p:blipFill>
        <p:spPr>
          <a:xfrm rot="10800000">
            <a:off x="4908357" y="0"/>
            <a:ext cx="482153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99" name="Google Shape;99;p18"/>
          <p:cNvSpPr txBox="1"/>
          <p:nvPr>
            <p:ph idx="4294967295" type="ctrTitle"/>
          </p:nvPr>
        </p:nvSpPr>
        <p:spPr>
          <a:xfrm>
            <a:off x="1220300" y="290825"/>
            <a:ext cx="3924000" cy="943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latin typeface="Dosis"/>
                <a:ea typeface="Dosis"/>
                <a:cs typeface="Dosis"/>
                <a:sym typeface="Dosis"/>
              </a:rPr>
              <a:t>Créditos</a:t>
            </a:r>
            <a:endParaRPr b="1" sz="65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Google Shape;100;p18"/>
          <p:cNvSpPr txBox="1"/>
          <p:nvPr>
            <p:ph idx="4294967295" type="title"/>
          </p:nvPr>
        </p:nvSpPr>
        <p:spPr>
          <a:xfrm>
            <a:off x="5198081" y="2471325"/>
            <a:ext cx="4918800" cy="7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Dosis"/>
                <a:ea typeface="Dosis"/>
                <a:cs typeface="Dosis"/>
                <a:sym typeface="Dosis"/>
              </a:rPr>
              <a:t>Gabriel Moreira</a:t>
            </a:r>
            <a:endParaRPr b="1" sz="36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Google Shape;101;p18"/>
          <p:cNvSpPr txBox="1"/>
          <p:nvPr>
            <p:ph idx="4294967295" type="body"/>
          </p:nvPr>
        </p:nvSpPr>
        <p:spPr>
          <a:xfrm>
            <a:off x="5185925" y="3105175"/>
            <a:ext cx="4943100" cy="516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b="1" lang="en-US">
                <a:solidFill>
                  <a:srgbClr val="70AD47"/>
                </a:solidFill>
                <a:latin typeface="Dosis"/>
                <a:ea typeface="Dosis"/>
                <a:cs typeface="Dosis"/>
                <a:sym typeface="Dosis"/>
              </a:rPr>
              <a:t>dev-back-end</a:t>
            </a:r>
            <a:endParaRPr b="1">
              <a:solidFill>
                <a:srgbClr val="70AD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2" name="Google Shape;102;p18"/>
          <p:cNvSpPr txBox="1"/>
          <p:nvPr>
            <p:ph idx="4294967295" type="body"/>
          </p:nvPr>
        </p:nvSpPr>
        <p:spPr>
          <a:xfrm>
            <a:off x="5198075" y="3621775"/>
            <a:ext cx="4918800" cy="59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b="1" lang="en-US">
                <a:solidFill>
                  <a:srgbClr val="70AD47"/>
                </a:solidFill>
                <a:latin typeface="Dosis"/>
                <a:ea typeface="Dosis"/>
                <a:cs typeface="Dosis"/>
                <a:sym typeface="Dosis"/>
              </a:rPr>
              <a:t>apresentação</a:t>
            </a:r>
            <a:endParaRPr b="1">
              <a:solidFill>
                <a:srgbClr val="70AD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Google Shape;103;p18"/>
          <p:cNvSpPr txBox="1"/>
          <p:nvPr>
            <p:ph idx="4294967295" type="title"/>
          </p:nvPr>
        </p:nvSpPr>
        <p:spPr>
          <a:xfrm>
            <a:off x="836325" y="2471316"/>
            <a:ext cx="4918800" cy="7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Dosis"/>
                <a:ea typeface="Dosis"/>
                <a:cs typeface="Dosis"/>
                <a:sym typeface="Dosis"/>
              </a:rPr>
              <a:t>Gustavo Silva</a:t>
            </a:r>
            <a:endParaRPr b="1" sz="36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Google Shape;104;p18"/>
          <p:cNvSpPr txBox="1"/>
          <p:nvPr>
            <p:ph idx="4294967295" type="body"/>
          </p:nvPr>
        </p:nvSpPr>
        <p:spPr>
          <a:xfrm>
            <a:off x="824175" y="3170675"/>
            <a:ext cx="4943100" cy="516600"/>
          </a:xfrm>
          <a:prstGeom prst="rect">
            <a:avLst/>
          </a:prstGeom>
        </p:spPr>
        <p:txBody>
          <a:bodyPr anchorCtr="0" anchor="t" bIns="91425" lIns="91425" spcFirstLastPara="1" rIns="1570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b="1" lang="en-US">
                <a:solidFill>
                  <a:srgbClr val="70AD47"/>
                </a:solidFill>
                <a:latin typeface="Dosis"/>
                <a:ea typeface="Dosis"/>
                <a:cs typeface="Dosis"/>
                <a:sym typeface="Dosis"/>
              </a:rPr>
              <a:t>tech-lead</a:t>
            </a:r>
            <a:endParaRPr b="1">
              <a:solidFill>
                <a:srgbClr val="70AD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5" name="Google Shape;105;p18"/>
          <p:cNvSpPr txBox="1"/>
          <p:nvPr>
            <p:ph idx="4294967295" type="body"/>
          </p:nvPr>
        </p:nvSpPr>
        <p:spPr>
          <a:xfrm>
            <a:off x="836325" y="3697075"/>
            <a:ext cx="4918800" cy="516600"/>
          </a:xfrm>
          <a:prstGeom prst="rect">
            <a:avLst/>
          </a:prstGeom>
        </p:spPr>
        <p:txBody>
          <a:bodyPr anchorCtr="0" anchor="t" bIns="91425" lIns="91425" spcFirstLastPara="1" rIns="81900" wrap="square" tIns="91425">
            <a:noAutofit/>
          </a:bodyPr>
          <a:lstStyle/>
          <a:p>
            <a:pPr indent="0" lvl="0" marL="0" marR="55284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b="1" lang="en-US">
                <a:solidFill>
                  <a:srgbClr val="70AD47"/>
                </a:solidFill>
                <a:latin typeface="Dosis"/>
                <a:ea typeface="Dosis"/>
                <a:cs typeface="Dosis"/>
                <a:sym typeface="Dosis"/>
              </a:rPr>
              <a:t>idealização do tema</a:t>
            </a:r>
            <a:endParaRPr b="1">
              <a:solidFill>
                <a:srgbClr val="70AD47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grpSp>
        <p:nvGrpSpPr>
          <p:cNvPr id="112" name="Google Shape;112;p19"/>
          <p:cNvGrpSpPr/>
          <p:nvPr/>
        </p:nvGrpSpPr>
        <p:grpSpPr>
          <a:xfrm>
            <a:off x="825745" y="1905599"/>
            <a:ext cx="7166055" cy="3504000"/>
            <a:chOff x="825745" y="2428099"/>
            <a:chExt cx="7166055" cy="3504000"/>
          </a:xfrm>
        </p:grpSpPr>
        <p:grpSp>
          <p:nvGrpSpPr>
            <p:cNvPr id="113" name="Google Shape;113;p19"/>
            <p:cNvGrpSpPr/>
            <p:nvPr/>
          </p:nvGrpSpPr>
          <p:grpSpPr>
            <a:xfrm>
              <a:off x="825745" y="2428099"/>
              <a:ext cx="7166055" cy="2542600"/>
              <a:chOff x="825745" y="2392924"/>
              <a:chExt cx="7166055" cy="2542600"/>
            </a:xfrm>
          </p:grpSpPr>
          <p:grpSp>
            <p:nvGrpSpPr>
              <p:cNvPr id="114" name="Google Shape;114;p19"/>
              <p:cNvGrpSpPr/>
              <p:nvPr/>
            </p:nvGrpSpPr>
            <p:grpSpPr>
              <a:xfrm>
                <a:off x="825745" y="2392924"/>
                <a:ext cx="7166055" cy="2542600"/>
                <a:chOff x="825745" y="1736737"/>
                <a:chExt cx="7166055" cy="2542600"/>
              </a:xfrm>
            </p:grpSpPr>
            <p:grpSp>
              <p:nvGrpSpPr>
                <p:cNvPr id="115" name="Google Shape;115;p19"/>
                <p:cNvGrpSpPr/>
                <p:nvPr/>
              </p:nvGrpSpPr>
              <p:grpSpPr>
                <a:xfrm>
                  <a:off x="825745" y="1736737"/>
                  <a:ext cx="7166055" cy="619800"/>
                  <a:chOff x="825745" y="1736737"/>
                  <a:chExt cx="7166055" cy="619800"/>
                </a:xfrm>
              </p:grpSpPr>
              <p:grpSp>
                <p:nvGrpSpPr>
                  <p:cNvPr id="116" name="Google Shape;116;p19"/>
                  <p:cNvGrpSpPr/>
                  <p:nvPr/>
                </p:nvGrpSpPr>
                <p:grpSpPr>
                  <a:xfrm>
                    <a:off x="825745" y="1994746"/>
                    <a:ext cx="965409" cy="103800"/>
                    <a:chOff x="825745" y="3193246"/>
                    <a:chExt cx="965409" cy="103800"/>
                  </a:xfrm>
                </p:grpSpPr>
                <p:sp>
                  <p:nvSpPr>
                    <p:cNvPr id="117" name="Google Shape;117;p19"/>
                    <p:cNvSpPr/>
                    <p:nvPr/>
                  </p:nvSpPr>
                  <p:spPr>
                    <a:xfrm flipH="1" rot="10800000">
                      <a:off x="825745" y="3233606"/>
                      <a:ext cx="836400" cy="23100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8DC63F"/>
                        </a:gs>
                        <a:gs pos="100000">
                          <a:srgbClr val="0DAD9C"/>
                        </a:gs>
                      </a:gsLst>
                      <a:lin ang="16200038" scaled="0"/>
                    </a:gradFill>
                    <a:ln>
                      <a:noFill/>
                    </a:ln>
                  </p:spPr>
                  <p:txBody>
                    <a:bodyPr anchorCtr="0" anchor="ctr" bIns="121900" lIns="121900" spcFirstLastPara="1" rIns="121900" wrap="square" tIns="12190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/>
                    </a:p>
                  </p:txBody>
                </p:sp>
                <p:sp>
                  <p:nvSpPr>
                    <p:cNvPr id="118" name="Google Shape;118;p19"/>
                    <p:cNvSpPr/>
                    <p:nvPr/>
                  </p:nvSpPr>
                  <p:spPr>
                    <a:xfrm>
                      <a:off x="1687355" y="3193246"/>
                      <a:ext cx="103800" cy="103800"/>
                    </a:xfrm>
                    <a:prstGeom prst="ellipse">
                      <a:avLst/>
                    </a:prstGeom>
                    <a:noFill/>
                    <a:ln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121900" lIns="121900" spcFirstLastPara="1" rIns="121900" wrap="square" tIns="12190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/>
                    </a:p>
                  </p:txBody>
                </p:sp>
              </p:grpSp>
              <p:sp>
                <p:nvSpPr>
                  <p:cNvPr id="119" name="Google Shape;119;p19"/>
                  <p:cNvSpPr txBox="1"/>
                  <p:nvPr/>
                </p:nvSpPr>
                <p:spPr>
                  <a:xfrm>
                    <a:off x="1895200" y="1736737"/>
                    <a:ext cx="6096600" cy="6198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sz="2800">
                        <a:latin typeface="Lato"/>
                        <a:ea typeface="Lato"/>
                        <a:cs typeface="Lato"/>
                        <a:sym typeface="Lato"/>
                      </a:rPr>
                      <a:t>1 - Introdução ao G</a:t>
                    </a:r>
                    <a:r>
                      <a:rPr lang="en-US" sz="2800">
                        <a:latin typeface="Lato"/>
                        <a:ea typeface="Lato"/>
                        <a:cs typeface="Lato"/>
                        <a:sym typeface="Lato"/>
                      </a:rPr>
                      <a:t>it-Flow</a:t>
                    </a:r>
                    <a:endParaRPr sz="2800"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grpSp>
              <p:nvGrpSpPr>
                <p:cNvPr id="120" name="Google Shape;120;p19"/>
                <p:cNvGrpSpPr/>
                <p:nvPr/>
              </p:nvGrpSpPr>
              <p:grpSpPr>
                <a:xfrm>
                  <a:off x="825745" y="3659537"/>
                  <a:ext cx="7166055" cy="619800"/>
                  <a:chOff x="825745" y="4255337"/>
                  <a:chExt cx="7166055" cy="619800"/>
                </a:xfrm>
              </p:grpSpPr>
              <p:sp>
                <p:nvSpPr>
                  <p:cNvPr id="121" name="Google Shape;121;p19"/>
                  <p:cNvSpPr txBox="1"/>
                  <p:nvPr/>
                </p:nvSpPr>
                <p:spPr>
                  <a:xfrm>
                    <a:off x="1895200" y="4255337"/>
                    <a:ext cx="6096600" cy="6198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sz="2800">
                        <a:latin typeface="Lato"/>
                        <a:ea typeface="Lato"/>
                        <a:cs typeface="Lato"/>
                        <a:sym typeface="Lato"/>
                      </a:rPr>
                      <a:t>3 - O problema</a:t>
                    </a:r>
                    <a:endParaRPr sz="2800"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grpSp>
                <p:nvGrpSpPr>
                  <p:cNvPr id="122" name="Google Shape;122;p19"/>
                  <p:cNvGrpSpPr/>
                  <p:nvPr/>
                </p:nvGrpSpPr>
                <p:grpSpPr>
                  <a:xfrm>
                    <a:off x="825745" y="4513344"/>
                    <a:ext cx="965409" cy="103800"/>
                    <a:chOff x="825745" y="4716540"/>
                    <a:chExt cx="965409" cy="103800"/>
                  </a:xfrm>
                </p:grpSpPr>
                <p:sp>
                  <p:nvSpPr>
                    <p:cNvPr id="123" name="Google Shape;123;p19"/>
                    <p:cNvSpPr/>
                    <p:nvPr/>
                  </p:nvSpPr>
                  <p:spPr>
                    <a:xfrm>
                      <a:off x="1687355" y="4716540"/>
                      <a:ext cx="103800" cy="103800"/>
                    </a:xfrm>
                    <a:prstGeom prst="ellipse">
                      <a:avLst/>
                    </a:prstGeom>
                    <a:noFill/>
                    <a:ln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121900" lIns="121900" spcFirstLastPara="1" rIns="121900" wrap="square" tIns="12190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/>
                    </a:p>
                  </p:txBody>
                </p:sp>
                <p:sp>
                  <p:nvSpPr>
                    <p:cNvPr id="124" name="Google Shape;124;p19"/>
                    <p:cNvSpPr/>
                    <p:nvPr/>
                  </p:nvSpPr>
                  <p:spPr>
                    <a:xfrm flipH="1" rot="10800000">
                      <a:off x="825745" y="4756881"/>
                      <a:ext cx="836400" cy="23100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8DC63F"/>
                        </a:gs>
                        <a:gs pos="100000">
                          <a:srgbClr val="0DAD9C"/>
                        </a:gs>
                      </a:gsLst>
                      <a:lin ang="16200038" scaled="0"/>
                    </a:gradFill>
                    <a:ln>
                      <a:noFill/>
                    </a:ln>
                  </p:spPr>
                  <p:txBody>
                    <a:bodyPr anchorCtr="0" anchor="ctr" bIns="121900" lIns="121900" spcFirstLastPara="1" rIns="121900" wrap="square" tIns="12190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/>
                    </a:p>
                  </p:txBody>
                </p:sp>
              </p:grpSp>
            </p:grpSp>
          </p:grpSp>
          <p:grpSp>
            <p:nvGrpSpPr>
              <p:cNvPr id="125" name="Google Shape;125;p19"/>
              <p:cNvGrpSpPr/>
              <p:nvPr/>
            </p:nvGrpSpPr>
            <p:grpSpPr>
              <a:xfrm>
                <a:off x="825745" y="3354337"/>
                <a:ext cx="7166055" cy="619800"/>
                <a:chOff x="825745" y="2178349"/>
                <a:chExt cx="7166055" cy="619800"/>
              </a:xfrm>
            </p:grpSpPr>
            <p:grpSp>
              <p:nvGrpSpPr>
                <p:cNvPr id="126" name="Google Shape;126;p19"/>
                <p:cNvGrpSpPr/>
                <p:nvPr/>
              </p:nvGrpSpPr>
              <p:grpSpPr>
                <a:xfrm>
                  <a:off x="825745" y="2436359"/>
                  <a:ext cx="965409" cy="103800"/>
                  <a:chOff x="825745" y="3634859"/>
                  <a:chExt cx="965409" cy="103800"/>
                </a:xfrm>
              </p:grpSpPr>
              <p:sp>
                <p:nvSpPr>
                  <p:cNvPr id="127" name="Google Shape;127;p19"/>
                  <p:cNvSpPr/>
                  <p:nvPr/>
                </p:nvSpPr>
                <p:spPr>
                  <a:xfrm flipH="1" rot="10800000">
                    <a:off x="825745" y="3675218"/>
                    <a:ext cx="836400" cy="23100"/>
                  </a:xfrm>
                  <a:prstGeom prst="rect">
                    <a:avLst/>
                  </a:prstGeom>
                  <a:gradFill>
                    <a:gsLst>
                      <a:gs pos="0">
                        <a:srgbClr val="8DC63F"/>
                      </a:gs>
                      <a:gs pos="100000">
                        <a:srgbClr val="0DAD9C"/>
                      </a:gs>
                    </a:gsLst>
                    <a:lin ang="16200038" scaled="0"/>
                  </a:gradFill>
                  <a:ln>
                    <a:noFill/>
                  </a:ln>
                </p:spPr>
                <p:txBody>
                  <a:bodyPr anchorCtr="0" anchor="ctr" bIns="121900" lIns="121900" spcFirstLastPara="1" rIns="121900" wrap="square" tIns="12190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2600"/>
                  </a:p>
                </p:txBody>
              </p:sp>
              <p:sp>
                <p:nvSpPr>
                  <p:cNvPr id="128" name="Google Shape;128;p19"/>
                  <p:cNvSpPr/>
                  <p:nvPr/>
                </p:nvSpPr>
                <p:spPr>
                  <a:xfrm>
                    <a:off x="1687355" y="3634859"/>
                    <a:ext cx="103800" cy="103800"/>
                  </a:xfrm>
                  <a:prstGeom prst="ellipse">
                    <a:avLst/>
                  </a:prstGeom>
                  <a:noFill/>
                  <a:ln cap="flat" cmpd="sng" w="19050">
                    <a:solidFill>
                      <a:srgbClr val="00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21900" lIns="121900" spcFirstLastPara="1" rIns="121900" wrap="square" tIns="12190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2600"/>
                  </a:p>
                </p:txBody>
              </p:sp>
            </p:grpSp>
            <p:sp>
              <p:nvSpPr>
                <p:cNvPr id="129" name="Google Shape;129;p19"/>
                <p:cNvSpPr txBox="1"/>
                <p:nvPr/>
              </p:nvSpPr>
              <p:spPr>
                <a:xfrm>
                  <a:off x="1895200" y="2178349"/>
                  <a:ext cx="6096600" cy="619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800">
                      <a:latin typeface="Lato"/>
                      <a:ea typeface="Lato"/>
                      <a:cs typeface="Lato"/>
                      <a:sym typeface="Lato"/>
                    </a:rPr>
                    <a:t>2 - </a:t>
                  </a:r>
                  <a:r>
                    <a:rPr lang="en-US" sz="2800">
                      <a:solidFill>
                        <a:schemeClr val="dk1"/>
                      </a:solidFill>
                      <a:latin typeface="Lato"/>
                      <a:ea typeface="Lato"/>
                      <a:cs typeface="Lato"/>
                      <a:sym typeface="Lato"/>
                    </a:rPr>
                    <a:t>Caso de sucesso</a:t>
                  </a:r>
                  <a:endParaRPr sz="2800">
                    <a:highlight>
                      <a:srgbClr val="92D764"/>
                    </a:highlight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130" name="Google Shape;130;p19"/>
            <p:cNvGrpSpPr/>
            <p:nvPr/>
          </p:nvGrpSpPr>
          <p:grpSpPr>
            <a:xfrm>
              <a:off x="825745" y="5312299"/>
              <a:ext cx="7166055" cy="619800"/>
              <a:chOff x="825745" y="4742487"/>
              <a:chExt cx="7166055" cy="619800"/>
            </a:xfrm>
          </p:grpSpPr>
          <p:sp>
            <p:nvSpPr>
              <p:cNvPr id="131" name="Google Shape;131;p19"/>
              <p:cNvSpPr txBox="1"/>
              <p:nvPr/>
            </p:nvSpPr>
            <p:spPr>
              <a:xfrm>
                <a:off x="1895200" y="4742487"/>
                <a:ext cx="60966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>
                    <a:latin typeface="Lato"/>
                    <a:ea typeface="Lato"/>
                    <a:cs typeface="Lato"/>
                    <a:sym typeface="Lato"/>
                  </a:rPr>
                  <a:t>4</a:t>
                </a:r>
                <a:r>
                  <a:rPr lang="en-US" sz="2800">
                    <a:latin typeface="Lato"/>
                    <a:ea typeface="Lato"/>
                    <a:cs typeface="Lato"/>
                    <a:sym typeface="Lato"/>
                  </a:rPr>
                  <a:t> - Possibilidades</a:t>
                </a:r>
                <a:endParaRPr sz="28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132" name="Google Shape;132;p19"/>
              <p:cNvGrpSpPr/>
              <p:nvPr/>
            </p:nvGrpSpPr>
            <p:grpSpPr>
              <a:xfrm>
                <a:off x="825745" y="5000494"/>
                <a:ext cx="965409" cy="103800"/>
                <a:chOff x="825745" y="5203690"/>
                <a:chExt cx="965409" cy="103800"/>
              </a:xfrm>
            </p:grpSpPr>
            <p:sp>
              <p:nvSpPr>
                <p:cNvPr id="133" name="Google Shape;133;p19"/>
                <p:cNvSpPr/>
                <p:nvPr/>
              </p:nvSpPr>
              <p:spPr>
                <a:xfrm>
                  <a:off x="1687355" y="5203690"/>
                  <a:ext cx="103800" cy="103800"/>
                </a:xfrm>
                <a:prstGeom prst="ellipse">
                  <a:avLst/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600"/>
                </a:p>
              </p:txBody>
            </p:sp>
            <p:sp>
              <p:nvSpPr>
                <p:cNvPr id="134" name="Google Shape;134;p19"/>
                <p:cNvSpPr/>
                <p:nvPr/>
              </p:nvSpPr>
              <p:spPr>
                <a:xfrm flipH="1" rot="10800000">
                  <a:off x="825745" y="5244031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600"/>
                </a:p>
              </p:txBody>
            </p:sp>
          </p:grpSp>
        </p:grpSp>
      </p:grpSp>
      <p:sp>
        <p:nvSpPr>
          <p:cNvPr id="135" name="Google Shape;135;p19"/>
          <p:cNvSpPr txBox="1"/>
          <p:nvPr>
            <p:ph idx="4294967295" type="ctrTitle"/>
          </p:nvPr>
        </p:nvSpPr>
        <p:spPr>
          <a:xfrm>
            <a:off x="1220300" y="290825"/>
            <a:ext cx="3924000" cy="943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latin typeface="Dosis"/>
                <a:ea typeface="Dosis"/>
                <a:cs typeface="Dosis"/>
                <a:sym typeface="Dosis"/>
              </a:rPr>
              <a:t>Roadmap</a:t>
            </a:r>
            <a:endParaRPr b="1" sz="6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>
            <p:ph type="ctrTitle"/>
          </p:nvPr>
        </p:nvSpPr>
        <p:spPr>
          <a:xfrm>
            <a:off x="1220300" y="519425"/>
            <a:ext cx="3280200" cy="943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/>
              <a:t>Git-Flow</a:t>
            </a:r>
            <a:endParaRPr b="1" sz="6500"/>
          </a:p>
        </p:txBody>
      </p:sp>
      <p:grpSp>
        <p:nvGrpSpPr>
          <p:cNvPr id="142" name="Google Shape;142;p20"/>
          <p:cNvGrpSpPr/>
          <p:nvPr/>
        </p:nvGrpSpPr>
        <p:grpSpPr>
          <a:xfrm>
            <a:off x="825745" y="2310100"/>
            <a:ext cx="8873955" cy="2542600"/>
            <a:chOff x="825745" y="2392925"/>
            <a:chExt cx="8873955" cy="2542600"/>
          </a:xfrm>
        </p:grpSpPr>
        <p:grpSp>
          <p:nvGrpSpPr>
            <p:cNvPr id="143" name="Google Shape;143;p20"/>
            <p:cNvGrpSpPr/>
            <p:nvPr/>
          </p:nvGrpSpPr>
          <p:grpSpPr>
            <a:xfrm>
              <a:off x="825745" y="2392925"/>
              <a:ext cx="8873955" cy="2542600"/>
              <a:chOff x="825745" y="1736738"/>
              <a:chExt cx="8873955" cy="2542600"/>
            </a:xfrm>
          </p:grpSpPr>
          <p:grpSp>
            <p:nvGrpSpPr>
              <p:cNvPr id="144" name="Google Shape;144;p20"/>
              <p:cNvGrpSpPr/>
              <p:nvPr/>
            </p:nvGrpSpPr>
            <p:grpSpPr>
              <a:xfrm>
                <a:off x="825745" y="1736738"/>
                <a:ext cx="8873955" cy="619800"/>
                <a:chOff x="825745" y="1736738"/>
                <a:chExt cx="8873955" cy="619800"/>
              </a:xfrm>
            </p:grpSpPr>
            <p:grpSp>
              <p:nvGrpSpPr>
                <p:cNvPr id="145" name="Google Shape;145;p20"/>
                <p:cNvGrpSpPr/>
                <p:nvPr/>
              </p:nvGrpSpPr>
              <p:grpSpPr>
                <a:xfrm>
                  <a:off x="825745" y="1994746"/>
                  <a:ext cx="965409" cy="103800"/>
                  <a:chOff x="825745" y="3193246"/>
                  <a:chExt cx="965409" cy="103800"/>
                </a:xfrm>
              </p:grpSpPr>
              <p:sp>
                <p:nvSpPr>
                  <p:cNvPr id="146" name="Google Shape;146;p20"/>
                  <p:cNvSpPr/>
                  <p:nvPr/>
                </p:nvSpPr>
                <p:spPr>
                  <a:xfrm flipH="1" rot="10800000">
                    <a:off x="825745" y="3233606"/>
                    <a:ext cx="836400" cy="23100"/>
                  </a:xfrm>
                  <a:prstGeom prst="rect">
                    <a:avLst/>
                  </a:prstGeom>
                  <a:gradFill>
                    <a:gsLst>
                      <a:gs pos="0">
                        <a:srgbClr val="8DC63F"/>
                      </a:gs>
                      <a:gs pos="100000">
                        <a:srgbClr val="0DAD9C"/>
                      </a:gs>
                    </a:gsLst>
                    <a:lin ang="16200038" scaled="0"/>
                  </a:gradFill>
                  <a:ln>
                    <a:noFill/>
                  </a:ln>
                </p:spPr>
                <p:txBody>
                  <a:bodyPr anchorCtr="0" anchor="ctr" bIns="121900" lIns="121900" spcFirstLastPara="1" rIns="121900" wrap="square" tIns="12190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2600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47" name="Google Shape;147;p20"/>
                  <p:cNvSpPr/>
                  <p:nvPr/>
                </p:nvSpPr>
                <p:spPr>
                  <a:xfrm>
                    <a:off x="1687355" y="3193246"/>
                    <a:ext cx="103800" cy="103800"/>
                  </a:xfrm>
                  <a:prstGeom prst="ellipse">
                    <a:avLst/>
                  </a:prstGeom>
                  <a:noFill/>
                  <a:ln cap="flat" cmpd="sng" w="19050">
                    <a:solidFill>
                      <a:srgbClr val="FFFFF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21900" lIns="121900" spcFirstLastPara="1" rIns="121900" wrap="square" tIns="12190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2600">
                      <a:solidFill>
                        <a:srgbClr val="FFFFFF"/>
                      </a:solidFill>
                    </a:endParaRPr>
                  </a:p>
                </p:txBody>
              </p:sp>
            </p:grpSp>
            <p:sp>
              <p:nvSpPr>
                <p:cNvPr id="148" name="Google Shape;148;p20"/>
                <p:cNvSpPr txBox="1"/>
                <p:nvPr/>
              </p:nvSpPr>
              <p:spPr>
                <a:xfrm>
                  <a:off x="1895200" y="1736738"/>
                  <a:ext cx="7804500" cy="619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800">
                      <a:solidFill>
                        <a:srgbClr val="FFFFFF"/>
                      </a:solidFill>
                      <a:latin typeface="Lato"/>
                      <a:ea typeface="Lato"/>
                      <a:cs typeface="Lato"/>
                      <a:sym typeface="Lato"/>
                    </a:rPr>
                    <a:t>Criado por Vincent Driessen - 2010 (</a:t>
                  </a:r>
                  <a:r>
                    <a:rPr lang="en-US" sz="2800" u="sng">
                      <a:solidFill>
                        <a:schemeClr val="hlink"/>
                      </a:solidFill>
                      <a:latin typeface="Lato"/>
                      <a:ea typeface="Lato"/>
                      <a:cs typeface="Lato"/>
                      <a:sym typeface="Lato"/>
                      <a:hlinkClick r:id="rId3"/>
                    </a:rPr>
                    <a:t>blog nvie</a:t>
                  </a:r>
                  <a:r>
                    <a:rPr lang="en-US" sz="2800">
                      <a:solidFill>
                        <a:srgbClr val="FFFFFF"/>
                      </a:solidFill>
                      <a:latin typeface="Lato"/>
                      <a:ea typeface="Lato"/>
                      <a:cs typeface="Lato"/>
                      <a:sym typeface="Lato"/>
                    </a:rPr>
                    <a:t>)</a:t>
                  </a:r>
                  <a:endParaRPr sz="280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49" name="Google Shape;149;p20"/>
              <p:cNvGrpSpPr/>
              <p:nvPr/>
            </p:nvGrpSpPr>
            <p:grpSpPr>
              <a:xfrm>
                <a:off x="825745" y="3659538"/>
                <a:ext cx="8873955" cy="619800"/>
                <a:chOff x="825745" y="4255338"/>
                <a:chExt cx="8873955" cy="619800"/>
              </a:xfrm>
            </p:grpSpPr>
            <p:sp>
              <p:nvSpPr>
                <p:cNvPr id="150" name="Google Shape;150;p20"/>
                <p:cNvSpPr txBox="1"/>
                <p:nvPr/>
              </p:nvSpPr>
              <p:spPr>
                <a:xfrm>
                  <a:off x="1895200" y="4255338"/>
                  <a:ext cx="7804500" cy="619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800">
                      <a:solidFill>
                        <a:srgbClr val="FFFFFF"/>
                      </a:solidFill>
                      <a:latin typeface="Lato"/>
                      <a:ea typeface="Lato"/>
                      <a:cs typeface="Lato"/>
                      <a:sym typeface="Lato"/>
                    </a:rPr>
                    <a:t>Há outros flows (GitHub, GitLab)</a:t>
                  </a:r>
                  <a:endParaRPr sz="280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grpSp>
              <p:nvGrpSpPr>
                <p:cNvPr id="151" name="Google Shape;151;p20"/>
                <p:cNvGrpSpPr/>
                <p:nvPr/>
              </p:nvGrpSpPr>
              <p:grpSpPr>
                <a:xfrm>
                  <a:off x="825745" y="4513344"/>
                  <a:ext cx="965409" cy="103800"/>
                  <a:chOff x="825745" y="4716540"/>
                  <a:chExt cx="965409" cy="103800"/>
                </a:xfrm>
              </p:grpSpPr>
              <p:sp>
                <p:nvSpPr>
                  <p:cNvPr id="152" name="Google Shape;152;p20"/>
                  <p:cNvSpPr/>
                  <p:nvPr/>
                </p:nvSpPr>
                <p:spPr>
                  <a:xfrm>
                    <a:off x="1687355" y="4716540"/>
                    <a:ext cx="103800" cy="103800"/>
                  </a:xfrm>
                  <a:prstGeom prst="ellipse">
                    <a:avLst/>
                  </a:prstGeom>
                  <a:noFill/>
                  <a:ln cap="flat" cmpd="sng" w="19050">
                    <a:solidFill>
                      <a:srgbClr val="FFFFF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21900" lIns="121900" spcFirstLastPara="1" rIns="121900" wrap="square" tIns="12190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2600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53" name="Google Shape;153;p20"/>
                  <p:cNvSpPr/>
                  <p:nvPr/>
                </p:nvSpPr>
                <p:spPr>
                  <a:xfrm flipH="1" rot="10800000">
                    <a:off x="825745" y="4756881"/>
                    <a:ext cx="836400" cy="23100"/>
                  </a:xfrm>
                  <a:prstGeom prst="rect">
                    <a:avLst/>
                  </a:prstGeom>
                  <a:gradFill>
                    <a:gsLst>
                      <a:gs pos="0">
                        <a:srgbClr val="8DC63F"/>
                      </a:gs>
                      <a:gs pos="100000">
                        <a:srgbClr val="0DAD9C"/>
                      </a:gs>
                    </a:gsLst>
                    <a:lin ang="16200038" scaled="0"/>
                  </a:gradFill>
                  <a:ln>
                    <a:noFill/>
                  </a:ln>
                </p:spPr>
                <p:txBody>
                  <a:bodyPr anchorCtr="0" anchor="ctr" bIns="121900" lIns="121900" spcFirstLastPara="1" rIns="121900" wrap="square" tIns="12190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2600">
                      <a:solidFill>
                        <a:srgbClr val="FFFFFF"/>
                      </a:solidFill>
                    </a:endParaRPr>
                  </a:p>
                </p:txBody>
              </p:sp>
            </p:grpSp>
          </p:grpSp>
        </p:grpSp>
        <p:grpSp>
          <p:nvGrpSpPr>
            <p:cNvPr id="154" name="Google Shape;154;p20"/>
            <p:cNvGrpSpPr/>
            <p:nvPr/>
          </p:nvGrpSpPr>
          <p:grpSpPr>
            <a:xfrm>
              <a:off x="825745" y="3354338"/>
              <a:ext cx="8873955" cy="619800"/>
              <a:chOff x="825745" y="2178350"/>
              <a:chExt cx="8873955" cy="619800"/>
            </a:xfrm>
          </p:grpSpPr>
          <p:grpSp>
            <p:nvGrpSpPr>
              <p:cNvPr id="155" name="Google Shape;155;p20"/>
              <p:cNvGrpSpPr/>
              <p:nvPr/>
            </p:nvGrpSpPr>
            <p:grpSpPr>
              <a:xfrm>
                <a:off x="825745" y="2436359"/>
                <a:ext cx="965409" cy="103800"/>
                <a:chOff x="825745" y="3634859"/>
                <a:chExt cx="965409" cy="103800"/>
              </a:xfrm>
            </p:grpSpPr>
            <p:sp>
              <p:nvSpPr>
                <p:cNvPr id="156" name="Google Shape;156;p20"/>
                <p:cNvSpPr/>
                <p:nvPr/>
              </p:nvSpPr>
              <p:spPr>
                <a:xfrm flipH="1" rot="10800000">
                  <a:off x="825745" y="3675218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60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57" name="Google Shape;157;p20"/>
                <p:cNvSpPr/>
                <p:nvPr/>
              </p:nvSpPr>
              <p:spPr>
                <a:xfrm>
                  <a:off x="1687355" y="3634859"/>
                  <a:ext cx="103800" cy="103800"/>
                </a:xfrm>
                <a:prstGeom prst="ellipse">
                  <a:avLst/>
                </a:prstGeom>
                <a:noFill/>
                <a:ln cap="flat" cmpd="sng" w="19050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600">
                    <a:solidFill>
                      <a:srgbClr val="FFFFFF"/>
                    </a:solidFill>
                  </a:endParaRPr>
                </a:p>
              </p:txBody>
            </p:sp>
          </p:grpSp>
          <p:sp>
            <p:nvSpPr>
              <p:cNvPr id="158" name="Google Shape;158;p20"/>
              <p:cNvSpPr txBox="1"/>
              <p:nvPr/>
            </p:nvSpPr>
            <p:spPr>
              <a:xfrm>
                <a:off x="1895200" y="2178350"/>
                <a:ext cx="78045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Não resolve tudo (o criador que diz isso!)</a:t>
                </a:r>
                <a:endParaRPr sz="2800">
                  <a:solidFill>
                    <a:srgbClr val="FFFFFF"/>
                  </a:solidFill>
                  <a:highlight>
                    <a:srgbClr val="92D764"/>
                  </a:highlight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159" name="Google Shape;159;p20"/>
          <p:cNvSpPr txBox="1"/>
          <p:nvPr/>
        </p:nvSpPr>
        <p:spPr>
          <a:xfrm rot="-5399755">
            <a:off x="-1595428" y="3128975"/>
            <a:ext cx="4214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 Light"/>
              <a:buAutoNum type="arabicPeriod"/>
            </a:pPr>
            <a:r>
              <a:rPr lang="en-U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Introdução ao Git-Flow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>
            <p:ph type="ctrTitle"/>
          </p:nvPr>
        </p:nvSpPr>
        <p:spPr>
          <a:xfrm>
            <a:off x="1220300" y="387425"/>
            <a:ext cx="7786200" cy="1075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/>
              <a:t>Não resolve tudo</a:t>
            </a:r>
            <a:endParaRPr b="1" sz="6500"/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3400" y="1685325"/>
            <a:ext cx="9881351" cy="394704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1"/>
          <p:cNvSpPr txBox="1"/>
          <p:nvPr/>
        </p:nvSpPr>
        <p:spPr>
          <a:xfrm rot="-5399755">
            <a:off x="-1595428" y="3128975"/>
            <a:ext cx="4214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 Light"/>
              <a:buAutoNum type="arabicPeriod"/>
            </a:pPr>
            <a:r>
              <a:rPr lang="en-U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Introdução ao Git-Flow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/>
          <p:nvPr/>
        </p:nvSpPr>
        <p:spPr>
          <a:xfrm rot="-5399755">
            <a:off x="-1595428" y="3128975"/>
            <a:ext cx="4214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 Light"/>
              <a:buAutoNum type="arabicPeriod"/>
            </a:pPr>
            <a:r>
              <a:rPr lang="en-U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Introdução ao Git-Flow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3725" y="270913"/>
            <a:ext cx="8957050" cy="63161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75" name="Google Shape;175;p22"/>
          <p:cNvSpPr txBox="1"/>
          <p:nvPr>
            <p:ph type="ctrTitle"/>
          </p:nvPr>
        </p:nvSpPr>
        <p:spPr>
          <a:xfrm rot="-5400000">
            <a:off x="-374075" y="3155175"/>
            <a:ext cx="4506000" cy="1002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/>
              <a:t>Visão Geral</a:t>
            </a:r>
            <a:endParaRPr b="1" sz="6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/>
          <p:nvPr/>
        </p:nvSpPr>
        <p:spPr>
          <a:xfrm>
            <a:off x="-8500" y="-8500"/>
            <a:ext cx="12192000" cy="6858000"/>
          </a:xfrm>
          <a:prstGeom prst="rect">
            <a:avLst/>
          </a:prstGeom>
          <a:gradFill>
            <a:gsLst>
              <a:gs pos="0">
                <a:srgbClr val="0C3253"/>
              </a:gs>
              <a:gs pos="100000">
                <a:srgbClr val="071A50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 rotWithShape="1">
          <a:blip r:embed="rId3">
            <a:alphaModFix amt="14000"/>
          </a:blip>
          <a:srcRect b="26715" l="372" r="1655" t="747"/>
          <a:stretch/>
        </p:blipFill>
        <p:spPr>
          <a:xfrm>
            <a:off x="-85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3"/>
          <p:cNvPicPr preferRelativeResize="0"/>
          <p:nvPr/>
        </p:nvPicPr>
        <p:blipFill rotWithShape="1">
          <a:blip r:embed="rId4">
            <a:alphaModFix/>
          </a:blip>
          <a:srcRect b="7980" l="-7329" r="7330" t="-7980"/>
          <a:stretch/>
        </p:blipFill>
        <p:spPr>
          <a:xfrm>
            <a:off x="-8500" y="-67975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3"/>
          <p:cNvSpPr txBox="1"/>
          <p:nvPr>
            <p:ph type="ctrTitle"/>
          </p:nvPr>
        </p:nvSpPr>
        <p:spPr>
          <a:xfrm>
            <a:off x="2037325" y="1631700"/>
            <a:ext cx="8751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2. Caso de sucesso</a:t>
            </a:r>
            <a:endParaRPr sz="8500">
              <a:solidFill>
                <a:srgbClr val="70AD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5" name="Google Shape;185;p23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cxnSp>
        <p:nvCxnSpPr>
          <p:cNvPr id="186" name="Google Shape;186;p23"/>
          <p:cNvCxnSpPr>
            <a:stCxn id="185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23"/>
          <p:cNvSpPr txBox="1"/>
          <p:nvPr/>
        </p:nvSpPr>
        <p:spPr>
          <a:xfrm rot="-5399755">
            <a:off x="-1595428" y="3128975"/>
            <a:ext cx="4214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Chapter - GIT Flow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88" name="Google Shape;18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4" name="Google Shape;194;p24"/>
          <p:cNvCxnSpPr/>
          <p:nvPr/>
        </p:nvCxnSpPr>
        <p:spPr>
          <a:xfrm>
            <a:off x="1777850" y="1254388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24"/>
          <p:cNvCxnSpPr/>
          <p:nvPr/>
        </p:nvCxnSpPr>
        <p:spPr>
          <a:xfrm>
            <a:off x="1777850" y="2460163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" name="Google Shape;196;p24"/>
          <p:cNvCxnSpPr/>
          <p:nvPr/>
        </p:nvCxnSpPr>
        <p:spPr>
          <a:xfrm>
            <a:off x="1771738" y="3497475"/>
            <a:ext cx="9982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24"/>
          <p:cNvCxnSpPr/>
          <p:nvPr/>
        </p:nvCxnSpPr>
        <p:spPr>
          <a:xfrm>
            <a:off x="1777850" y="4389663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8" name="Google Shape;198;p24"/>
          <p:cNvSpPr txBox="1"/>
          <p:nvPr/>
        </p:nvSpPr>
        <p:spPr>
          <a:xfrm>
            <a:off x="571338" y="789863"/>
            <a:ext cx="11430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master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4"/>
          <p:cNvSpPr txBox="1"/>
          <p:nvPr/>
        </p:nvSpPr>
        <p:spPr>
          <a:xfrm>
            <a:off x="571338" y="1603663"/>
            <a:ext cx="15051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release candidate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4"/>
          <p:cNvSpPr txBox="1"/>
          <p:nvPr/>
        </p:nvSpPr>
        <p:spPr>
          <a:xfrm>
            <a:off x="571338" y="2953550"/>
            <a:ext cx="1314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develop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4"/>
          <p:cNvSpPr txBox="1"/>
          <p:nvPr/>
        </p:nvSpPr>
        <p:spPr>
          <a:xfrm>
            <a:off x="571338" y="3834313"/>
            <a:ext cx="1505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feature-x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2" name="Google Shape;202;p24"/>
          <p:cNvCxnSpPr/>
          <p:nvPr/>
        </p:nvCxnSpPr>
        <p:spPr>
          <a:xfrm>
            <a:off x="1777850" y="5351688"/>
            <a:ext cx="9995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3" name="Google Shape;203;p24"/>
          <p:cNvSpPr txBox="1"/>
          <p:nvPr/>
        </p:nvSpPr>
        <p:spPr>
          <a:xfrm>
            <a:off x="571338" y="4796338"/>
            <a:ext cx="1505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f</a:t>
            </a:r>
            <a:r>
              <a:rPr lang="en-US" sz="2300">
                <a:latin typeface="Lato"/>
                <a:ea typeface="Lato"/>
                <a:cs typeface="Lato"/>
                <a:sym typeface="Lato"/>
              </a:rPr>
              <a:t>eature-y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24"/>
          <p:cNvSpPr/>
          <p:nvPr/>
        </p:nvSpPr>
        <p:spPr>
          <a:xfrm>
            <a:off x="2099650" y="1111588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5" name="Google Shape;205;p24"/>
          <p:cNvSpPr/>
          <p:nvPr/>
        </p:nvSpPr>
        <p:spPr>
          <a:xfrm>
            <a:off x="1777850" y="1121038"/>
            <a:ext cx="285600" cy="266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4"/>
          <p:cNvSpPr/>
          <p:nvPr/>
        </p:nvSpPr>
        <p:spPr>
          <a:xfrm>
            <a:off x="2051950" y="521000"/>
            <a:ext cx="1013400" cy="4650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i</a:t>
            </a:r>
            <a:r>
              <a:rPr b="1" lang="en-US">
                <a:latin typeface="Lato"/>
                <a:ea typeface="Lato"/>
                <a:cs typeface="Lato"/>
                <a:sym typeface="Lato"/>
              </a:rPr>
              <a:t>nício</a:t>
            </a:r>
            <a:br>
              <a:rPr b="1" lang="en-US">
                <a:latin typeface="Lato"/>
                <a:ea typeface="Lato"/>
                <a:cs typeface="Lato"/>
                <a:sym typeface="Lato"/>
              </a:rPr>
            </a:br>
            <a:r>
              <a:rPr b="1" lang="en-US">
                <a:latin typeface="Lato"/>
                <a:ea typeface="Lato"/>
                <a:cs typeface="Lato"/>
                <a:sym typeface="Lato"/>
              </a:rPr>
              <a:t>tag 1.0.0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2252000" y="3354663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08" name="Google Shape;208;p24"/>
          <p:cNvCxnSpPr>
            <a:stCxn id="204" idx="4"/>
            <a:endCxn id="207" idx="0"/>
          </p:cNvCxnSpPr>
          <p:nvPr/>
        </p:nvCxnSpPr>
        <p:spPr>
          <a:xfrm>
            <a:off x="2242450" y="1397188"/>
            <a:ext cx="152400" cy="195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Google Shape;209;p24"/>
          <p:cNvCxnSpPr/>
          <p:nvPr/>
        </p:nvCxnSpPr>
        <p:spPr>
          <a:xfrm>
            <a:off x="10172650" y="5859038"/>
            <a:ext cx="158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triangle"/>
          </a:ln>
        </p:spPr>
      </p:cxnSp>
      <p:sp>
        <p:nvSpPr>
          <p:cNvPr id="210" name="Google Shape;210;p24"/>
          <p:cNvSpPr txBox="1"/>
          <p:nvPr/>
        </p:nvSpPr>
        <p:spPr>
          <a:xfrm>
            <a:off x="10201025" y="5859038"/>
            <a:ext cx="11430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tempo</a:t>
            </a:r>
            <a:endParaRPr i="1" sz="2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4"/>
          <p:cNvSpPr/>
          <p:nvPr/>
        </p:nvSpPr>
        <p:spPr>
          <a:xfrm>
            <a:off x="2677700" y="5208900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12" name="Google Shape;212;p24"/>
          <p:cNvCxnSpPr>
            <a:stCxn id="207" idx="4"/>
            <a:endCxn id="211" idx="0"/>
          </p:cNvCxnSpPr>
          <p:nvPr/>
        </p:nvCxnSpPr>
        <p:spPr>
          <a:xfrm>
            <a:off x="2394800" y="3640263"/>
            <a:ext cx="425700" cy="156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3" name="Google Shape;213;p24"/>
          <p:cNvSpPr/>
          <p:nvPr/>
        </p:nvSpPr>
        <p:spPr>
          <a:xfrm>
            <a:off x="3107025" y="4246863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14" name="Google Shape;214;p24"/>
          <p:cNvCxnSpPr>
            <a:stCxn id="207" idx="5"/>
            <a:endCxn id="213" idx="1"/>
          </p:cNvCxnSpPr>
          <p:nvPr/>
        </p:nvCxnSpPr>
        <p:spPr>
          <a:xfrm>
            <a:off x="2495775" y="3598437"/>
            <a:ext cx="653100" cy="69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5" name="Google Shape;215;p24"/>
          <p:cNvSpPr/>
          <p:nvPr/>
        </p:nvSpPr>
        <p:spPr>
          <a:xfrm>
            <a:off x="4424713" y="3354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16" name="Google Shape;216;p24"/>
          <p:cNvCxnSpPr>
            <a:stCxn id="213" idx="7"/>
            <a:endCxn id="215" idx="3"/>
          </p:cNvCxnSpPr>
          <p:nvPr/>
        </p:nvCxnSpPr>
        <p:spPr>
          <a:xfrm flipH="1" rot="10800000">
            <a:off x="3350800" y="3598388"/>
            <a:ext cx="1115700" cy="69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24"/>
          <p:cNvSpPr/>
          <p:nvPr/>
        </p:nvSpPr>
        <p:spPr>
          <a:xfrm>
            <a:off x="5113163" y="2317375"/>
            <a:ext cx="285600" cy="2856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18" name="Google Shape;218;p24"/>
          <p:cNvCxnSpPr>
            <a:stCxn id="215" idx="7"/>
            <a:endCxn id="217" idx="3"/>
          </p:cNvCxnSpPr>
          <p:nvPr/>
        </p:nvCxnSpPr>
        <p:spPr>
          <a:xfrm flipH="1" rot="10800000">
            <a:off x="4668487" y="2561000"/>
            <a:ext cx="486600" cy="83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9" name="Google Shape;219;p24"/>
          <p:cNvSpPr txBox="1"/>
          <p:nvPr/>
        </p:nvSpPr>
        <p:spPr>
          <a:xfrm>
            <a:off x="4857850" y="1860100"/>
            <a:ext cx="1143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6045788" y="1111588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21" name="Google Shape;221;p24"/>
          <p:cNvCxnSpPr>
            <a:stCxn id="217" idx="7"/>
            <a:endCxn id="220" idx="3"/>
          </p:cNvCxnSpPr>
          <p:nvPr/>
        </p:nvCxnSpPr>
        <p:spPr>
          <a:xfrm flipH="1" rot="10800000">
            <a:off x="5356937" y="1355400"/>
            <a:ext cx="730800" cy="100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2" name="Google Shape;222;p24"/>
          <p:cNvSpPr/>
          <p:nvPr/>
        </p:nvSpPr>
        <p:spPr>
          <a:xfrm>
            <a:off x="4300975" y="1765225"/>
            <a:ext cx="990300" cy="381000"/>
          </a:xfrm>
          <a:prstGeom prst="wedgeRectCallout">
            <a:avLst>
              <a:gd fmla="val 42603" name="adj1"/>
              <a:gd fmla="val 7671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rc</a:t>
            </a:r>
            <a:r>
              <a:rPr b="1"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-1.1.0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3" name="Google Shape;223;p24"/>
          <p:cNvSpPr/>
          <p:nvPr/>
        </p:nvSpPr>
        <p:spPr>
          <a:xfrm>
            <a:off x="5957888" y="605000"/>
            <a:ext cx="777300" cy="3810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1.1.0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24"/>
          <p:cNvSpPr/>
          <p:nvPr/>
        </p:nvSpPr>
        <p:spPr>
          <a:xfrm>
            <a:off x="6740200" y="3354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25" name="Google Shape;225;p24"/>
          <p:cNvCxnSpPr>
            <a:stCxn id="217" idx="5"/>
            <a:endCxn id="224" idx="1"/>
          </p:cNvCxnSpPr>
          <p:nvPr/>
        </p:nvCxnSpPr>
        <p:spPr>
          <a:xfrm>
            <a:off x="5356937" y="2561150"/>
            <a:ext cx="1425000" cy="83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6" name="Google Shape;226;p24"/>
          <p:cNvSpPr/>
          <p:nvPr/>
        </p:nvSpPr>
        <p:spPr>
          <a:xfrm>
            <a:off x="8039300" y="3354675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27" name="Google Shape;227;p24"/>
          <p:cNvCxnSpPr>
            <a:stCxn id="224" idx="6"/>
            <a:endCxn id="226" idx="2"/>
          </p:cNvCxnSpPr>
          <p:nvPr/>
        </p:nvCxnSpPr>
        <p:spPr>
          <a:xfrm>
            <a:off x="7025800" y="3497475"/>
            <a:ext cx="101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8" name="Google Shape;228;p24"/>
          <p:cNvSpPr/>
          <p:nvPr/>
        </p:nvSpPr>
        <p:spPr>
          <a:xfrm>
            <a:off x="7660150" y="5208900"/>
            <a:ext cx="285600" cy="2856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29" name="Google Shape;229;p24"/>
          <p:cNvCxnSpPr>
            <a:stCxn id="211" idx="6"/>
            <a:endCxn id="228" idx="2"/>
          </p:cNvCxnSpPr>
          <p:nvPr/>
        </p:nvCxnSpPr>
        <p:spPr>
          <a:xfrm>
            <a:off x="2963300" y="5351700"/>
            <a:ext cx="469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0" name="Google Shape;230;p24"/>
          <p:cNvCxnSpPr>
            <a:stCxn id="228" idx="0"/>
            <a:endCxn id="226" idx="4"/>
          </p:cNvCxnSpPr>
          <p:nvPr/>
        </p:nvCxnSpPr>
        <p:spPr>
          <a:xfrm flipH="1" rot="10800000">
            <a:off x="7802950" y="3640200"/>
            <a:ext cx="379200" cy="156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1" name="Google Shape;231;p24"/>
          <p:cNvSpPr/>
          <p:nvPr/>
        </p:nvSpPr>
        <p:spPr>
          <a:xfrm>
            <a:off x="8689150" y="2319675"/>
            <a:ext cx="285600" cy="2856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32" name="Google Shape;232;p24"/>
          <p:cNvCxnSpPr>
            <a:stCxn id="226" idx="7"/>
            <a:endCxn id="231" idx="3"/>
          </p:cNvCxnSpPr>
          <p:nvPr/>
        </p:nvCxnSpPr>
        <p:spPr>
          <a:xfrm flipH="1" rot="10800000">
            <a:off x="8283075" y="2563400"/>
            <a:ext cx="447900" cy="83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3" name="Google Shape;233;p24"/>
          <p:cNvSpPr/>
          <p:nvPr/>
        </p:nvSpPr>
        <p:spPr>
          <a:xfrm>
            <a:off x="7941500" y="1765225"/>
            <a:ext cx="990300" cy="381000"/>
          </a:xfrm>
          <a:prstGeom prst="wedgeRectCallout">
            <a:avLst>
              <a:gd fmla="val 40664" name="adj1"/>
              <a:gd fmla="val 7671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rc-1.2.0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24"/>
          <p:cNvSpPr/>
          <p:nvPr/>
        </p:nvSpPr>
        <p:spPr>
          <a:xfrm>
            <a:off x="10494700" y="3355800"/>
            <a:ext cx="285600" cy="285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35" name="Google Shape;235;p24"/>
          <p:cNvCxnSpPr>
            <a:stCxn id="231" idx="5"/>
            <a:endCxn id="234" idx="1"/>
          </p:cNvCxnSpPr>
          <p:nvPr/>
        </p:nvCxnSpPr>
        <p:spPr>
          <a:xfrm>
            <a:off x="8932925" y="2563450"/>
            <a:ext cx="1603500" cy="83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6" name="Google Shape;236;p24"/>
          <p:cNvSpPr/>
          <p:nvPr/>
        </p:nvSpPr>
        <p:spPr>
          <a:xfrm>
            <a:off x="9898750" y="1111588"/>
            <a:ext cx="285600" cy="285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37" name="Google Shape;237;p24"/>
          <p:cNvSpPr/>
          <p:nvPr/>
        </p:nvSpPr>
        <p:spPr>
          <a:xfrm>
            <a:off x="9791650" y="605000"/>
            <a:ext cx="777300" cy="3810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1.2.0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38" name="Google Shape;238;p24"/>
          <p:cNvCxnSpPr>
            <a:stCxn id="231" idx="7"/>
            <a:endCxn id="236" idx="3"/>
          </p:cNvCxnSpPr>
          <p:nvPr/>
        </p:nvCxnSpPr>
        <p:spPr>
          <a:xfrm flipH="1" rot="10800000">
            <a:off x="8932925" y="1355300"/>
            <a:ext cx="1007700" cy="100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9" name="Google Shape;239;p24"/>
          <p:cNvSpPr/>
          <p:nvPr/>
        </p:nvSpPr>
        <p:spPr>
          <a:xfrm>
            <a:off x="10780300" y="2871950"/>
            <a:ext cx="479700" cy="381000"/>
          </a:xfrm>
          <a:prstGeom prst="wedgeRectCallout">
            <a:avLst>
              <a:gd fmla="val -51061" name="adj1"/>
              <a:gd fmla="val 91224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fim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0" name="Google Shape;240;p24"/>
          <p:cNvCxnSpPr>
            <a:stCxn id="226" idx="6"/>
            <a:endCxn id="234" idx="2"/>
          </p:cNvCxnSpPr>
          <p:nvPr/>
        </p:nvCxnSpPr>
        <p:spPr>
          <a:xfrm>
            <a:off x="8324900" y="3497475"/>
            <a:ext cx="21699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1" name="Google Shape;241;p24"/>
          <p:cNvPicPr preferRelativeResize="0"/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91750" y="108671"/>
            <a:ext cx="1013400" cy="605003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4"/>
          <p:cNvSpPr txBox="1"/>
          <p:nvPr/>
        </p:nvSpPr>
        <p:spPr>
          <a:xfrm rot="254">
            <a:off x="-43095" y="6366278"/>
            <a:ext cx="121920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2. Caso de sucesso</a:t>
            </a: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243" name="Google Shape;2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250" y="4247375"/>
            <a:ext cx="320100" cy="32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4"/>
          <p:cNvSpPr txBox="1"/>
          <p:nvPr/>
        </p:nvSpPr>
        <p:spPr>
          <a:xfrm>
            <a:off x="400450" y="4415350"/>
            <a:ext cx="875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Gabriel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5" name="Google Shape;24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250" y="5269150"/>
            <a:ext cx="320100" cy="32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4"/>
          <p:cNvSpPr txBox="1"/>
          <p:nvPr/>
        </p:nvSpPr>
        <p:spPr>
          <a:xfrm>
            <a:off x="400450" y="5466775"/>
            <a:ext cx="875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Gustavo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24"/>
          <p:cNvSpPr txBox="1"/>
          <p:nvPr/>
        </p:nvSpPr>
        <p:spPr>
          <a:xfrm>
            <a:off x="400450" y="6113600"/>
            <a:ext cx="12729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merge-back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rebase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8" name="Google Shape;248;p24"/>
          <p:cNvCxnSpPr/>
          <p:nvPr/>
        </p:nvCxnSpPr>
        <p:spPr>
          <a:xfrm>
            <a:off x="290825" y="6149225"/>
            <a:ext cx="109500" cy="60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9" name="Google Shape;249;p24"/>
          <p:cNvSpPr txBox="1"/>
          <p:nvPr/>
        </p:nvSpPr>
        <p:spPr>
          <a:xfrm>
            <a:off x="1758400" y="6113600"/>
            <a:ext cx="12729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pull-request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merge-request</a:t>
            </a:r>
            <a:endParaRPr i="1"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0" name="Google Shape;250;p24"/>
          <p:cNvCxnSpPr/>
          <p:nvPr/>
        </p:nvCxnSpPr>
        <p:spPr>
          <a:xfrm flipH="1" rot="10800000">
            <a:off x="1602200" y="6170375"/>
            <a:ext cx="129000" cy="56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" name="Google Shape;251;p24"/>
          <p:cNvCxnSpPr>
            <a:stCxn id="207" idx="6"/>
            <a:endCxn id="215" idx="2"/>
          </p:cNvCxnSpPr>
          <p:nvPr/>
        </p:nvCxnSpPr>
        <p:spPr>
          <a:xfrm>
            <a:off x="2537600" y="3497463"/>
            <a:ext cx="18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2" name="Google Shape;252;p24"/>
          <p:cNvCxnSpPr>
            <a:stCxn id="215" idx="6"/>
            <a:endCxn id="224" idx="2"/>
          </p:cNvCxnSpPr>
          <p:nvPr/>
        </p:nvCxnSpPr>
        <p:spPr>
          <a:xfrm>
            <a:off x="4710313" y="3497475"/>
            <a:ext cx="202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5"/>
          <p:cNvSpPr/>
          <p:nvPr/>
        </p:nvSpPr>
        <p:spPr>
          <a:xfrm>
            <a:off x="-8500" y="-8500"/>
            <a:ext cx="12192000" cy="6858000"/>
          </a:xfrm>
          <a:prstGeom prst="rect">
            <a:avLst/>
          </a:prstGeom>
          <a:gradFill>
            <a:gsLst>
              <a:gs pos="0">
                <a:srgbClr val="0C3253"/>
              </a:gs>
              <a:gs pos="100000">
                <a:srgbClr val="071A50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25"/>
          <p:cNvPicPr preferRelativeResize="0"/>
          <p:nvPr/>
        </p:nvPicPr>
        <p:blipFill rotWithShape="1">
          <a:blip r:embed="rId3">
            <a:alphaModFix amt="14000"/>
          </a:blip>
          <a:srcRect b="26715" l="372" r="1655" t="747"/>
          <a:stretch/>
        </p:blipFill>
        <p:spPr>
          <a:xfrm>
            <a:off x="-85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5"/>
          <p:cNvPicPr preferRelativeResize="0"/>
          <p:nvPr/>
        </p:nvPicPr>
        <p:blipFill rotWithShape="1">
          <a:blip r:embed="rId4">
            <a:alphaModFix/>
          </a:blip>
          <a:srcRect b="7980" l="-7329" r="7330" t="-7980"/>
          <a:stretch/>
        </p:blipFill>
        <p:spPr>
          <a:xfrm>
            <a:off x="-8500" y="-67975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5"/>
          <p:cNvSpPr txBox="1"/>
          <p:nvPr>
            <p:ph type="ctrTitle"/>
          </p:nvPr>
        </p:nvSpPr>
        <p:spPr>
          <a:xfrm>
            <a:off x="2037325" y="1631700"/>
            <a:ext cx="8751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3</a:t>
            </a:r>
            <a:r>
              <a:rPr lang="en-US">
                <a:solidFill>
                  <a:schemeClr val="lt1"/>
                </a:solidFill>
              </a:rPr>
              <a:t>. O problema</a:t>
            </a:r>
            <a:endParaRPr sz="8500">
              <a:solidFill>
                <a:srgbClr val="70AD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2" name="Google Shape;262;p25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cxnSp>
        <p:nvCxnSpPr>
          <p:cNvPr id="263" name="Google Shape;263;p25"/>
          <p:cNvCxnSpPr>
            <a:stCxn id="262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" name="Google Shape;264;p25"/>
          <p:cNvSpPr txBox="1"/>
          <p:nvPr/>
        </p:nvSpPr>
        <p:spPr>
          <a:xfrm rot="-5399755">
            <a:off x="-1595428" y="3128975"/>
            <a:ext cx="4214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Chapter - GIT Flow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265" name="Google Shape;26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